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2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0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9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7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1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7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3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0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5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7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STEAM VEIKLA</a:t>
            </a:r>
            <a:br>
              <a:rPr lang="lt-LT" dirty="0" smtClean="0"/>
            </a:br>
            <a:r>
              <a:rPr lang="lt-LT" dirty="0" smtClean="0"/>
              <a:t>,,</a:t>
            </a:r>
            <a:r>
              <a:rPr lang="lt-LT" dirty="0" err="1" smtClean="0"/>
              <a:t>VANDENėlis</a:t>
            </a:r>
            <a:r>
              <a:rPr lang="lt-LT" dirty="0" smtClean="0"/>
              <a:t> tešku </a:t>
            </a:r>
            <a:r>
              <a:rPr lang="lt-LT" dirty="0" err="1" smtClean="0"/>
              <a:t>tešku</a:t>
            </a:r>
            <a:r>
              <a:rPr lang="lt-LT" dirty="0" smtClean="0"/>
              <a:t>“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t-LT" dirty="0" smtClean="0"/>
              <a:t>2023-10-23</a:t>
            </a:r>
          </a:p>
          <a:p>
            <a:r>
              <a:rPr lang="lt-LT" dirty="0" smtClean="0"/>
              <a:t>Panevėžio lopšelis-darželis ,,Voveraitė“</a:t>
            </a:r>
          </a:p>
          <a:p>
            <a:r>
              <a:rPr lang="lt-LT" dirty="0" smtClean="0"/>
              <a:t>,,MEŠKIUKŲ“ </a:t>
            </a:r>
            <a:r>
              <a:rPr lang="lt-LT" dirty="0" smtClean="0"/>
              <a:t>GRUPĖ (2-3m.)</a:t>
            </a:r>
            <a:endParaRPr lang="lt-LT" dirty="0" smtClean="0"/>
          </a:p>
          <a:p>
            <a:r>
              <a:rPr lang="lt-LT" dirty="0" smtClean="0"/>
              <a:t>IU mokytoja Rita </a:t>
            </a:r>
            <a:r>
              <a:rPr lang="lt-LT" dirty="0" err="1" smtClean="0"/>
              <a:t>Rudienė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071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751012" y="412125"/>
            <a:ext cx="8689976" cy="3397874"/>
          </a:xfrm>
        </p:spPr>
        <p:txBody>
          <a:bodyPr>
            <a:normAutofit/>
          </a:bodyPr>
          <a:lstStyle/>
          <a:p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TIKSLAS- stebės, tyrinės vandenį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UŽDAVINIAI:</a:t>
            </a:r>
            <a:b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sems </a:t>
            </a:r>
            <a:r>
              <a:rPr lang="lt-L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rieškutėmis</a:t>
            </a: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lt-LT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kiaurasimtį</a:t>
            </a: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pilstys į 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indelius.</a:t>
            </a:r>
          </a:p>
          <a:p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Atliks </a:t>
            </a: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tyrinėjimą su vandeniu ir skėčiu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Lavės smulkioji motorika.</a:t>
            </a: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Lipdys lietaus lašiukus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2124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751012" y="412125"/>
            <a:ext cx="8689976" cy="3397874"/>
          </a:xfrm>
        </p:spPr>
        <p:txBody>
          <a:bodyPr>
            <a:normAutofit/>
          </a:bodyPr>
          <a:lstStyle/>
          <a:p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UGDYMOSI SRITYS: MATAVIMAS, TYRINĖJIMAS, MENINĖ RAIŠKA, APLINKOS PAŽINIMAS.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PRIEMonės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dubenys, kiaurasamčiai, Laistytuvai, įvairių dydžių indeliai, skėtis.</a:t>
            </a: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6299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751012" y="412125"/>
            <a:ext cx="8689976" cy="339787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EIGA: Vaikučiai žaidžia pirštukų žaidimą ,,Lyja </a:t>
            </a:r>
            <a:r>
              <a:rPr lang="lt-L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lyja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lietutis“. Vaikai pastebėjo, kad slepiasi linksmas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ežiukas po  skėčiu. Kodėl jis sausas? Atlikome eksperimentą ,,skėčiu ir Laistytuvu“. Ežiukas parūpino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vaikučiams dubenėlių su 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vandeniu: 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vaikučiai bandė semti jį </a:t>
            </a:r>
            <a:r>
              <a:rPr lang="lt-L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rieškutėmis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sėmė įvairiomis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priemonėmis, Mėtė į jį akmenukus, dėjo lapelius, popierių, plukdė obuolinį laivą ir stebėjo, kas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skęsta, kas plaukia. Beliko įteikti Ir </a:t>
            </a:r>
            <a:r>
              <a:rPr lang="lt-L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dovANėles</a:t>
            </a: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ežiukui; klijavo ežiukui spygliukus ir lipdė lietaus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lašiukus.</a:t>
            </a:r>
            <a:br>
              <a:rPr lang="lt-L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lt-LT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reflekcija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vaikučiai buvo 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smalsūs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susidomėję, aktyviai dalyvavo tyrinėjant </a:t>
            </a:r>
          </a:p>
          <a:p>
            <a:pPr algn="l"/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VANDENĮ, PILNI DŽIUGIŲ EMOCIJŲ. GROŽĖJOSI SAVO SUKURTAIS EŽIUKAIS IR LAŠIUKAIS. Net</a:t>
            </a:r>
          </a:p>
          <a:p>
            <a:pPr algn="l"/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plojo rankytėmis ir šaukė ,,VALIO“ </a:t>
            </a:r>
            <a:r>
              <a:rPr lang="lt-LT" sz="5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2650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47" y="2366963"/>
            <a:ext cx="1540906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47" y="2366963"/>
            <a:ext cx="1540906" cy="3424237"/>
          </a:xfrm>
        </p:spPr>
      </p:pic>
    </p:spTree>
    <p:extLst>
      <p:ext uri="{BB962C8B-B14F-4D97-AF65-F5344CB8AC3E}">
        <p14:creationId xmlns:p14="http://schemas.microsoft.com/office/powerpoint/2010/main" val="180108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47" y="2366963"/>
            <a:ext cx="1540906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47" y="2366963"/>
            <a:ext cx="1540906" cy="3424237"/>
          </a:xfrm>
        </p:spPr>
      </p:pic>
    </p:spTree>
    <p:extLst>
      <p:ext uri="{BB962C8B-B14F-4D97-AF65-F5344CB8AC3E}">
        <p14:creationId xmlns:p14="http://schemas.microsoft.com/office/powerpoint/2010/main" val="400208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47" y="2366963"/>
            <a:ext cx="1540906" cy="3424237"/>
          </a:xfrm>
        </p:spPr>
      </p:pic>
      <p:pic>
        <p:nvPicPr>
          <p:cNvPr id="9" name="Turinio vietos rezervavimo ženklas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47" y="2366963"/>
            <a:ext cx="1540906" cy="3424237"/>
          </a:xfrm>
        </p:spPr>
      </p:pic>
    </p:spTree>
    <p:extLst>
      <p:ext uri="{BB962C8B-B14F-4D97-AF65-F5344CB8AC3E}">
        <p14:creationId xmlns:p14="http://schemas.microsoft.com/office/powerpoint/2010/main" val="118988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47" y="2366963"/>
            <a:ext cx="1540906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47" y="2366963"/>
            <a:ext cx="1540906" cy="3424237"/>
          </a:xfrm>
        </p:spPr>
      </p:pic>
    </p:spTree>
    <p:extLst>
      <p:ext uri="{BB962C8B-B14F-4D97-AF65-F5344CB8AC3E}">
        <p14:creationId xmlns:p14="http://schemas.microsoft.com/office/powerpoint/2010/main" val="4243306532"/>
      </p:ext>
    </p:extLst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Lašelis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Lašel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šel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153</TotalTime>
  <Words>91</Words>
  <Application>Microsoft Office PowerPoint</Application>
  <PresentationFormat>Plačiaekranė</PresentationFormat>
  <Paragraphs>31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Tw Cen MT</vt:lpstr>
      <vt:lpstr>Wingdings</vt:lpstr>
      <vt:lpstr>Lašelis</vt:lpstr>
      <vt:lpstr>STEAM VEIKLA ,,VANDENėlis tešku tešku“</vt:lpstr>
      <vt:lpstr>TIKSLAS- stebės, tyrinės vandenį.    </vt:lpstr>
      <vt:lpstr>UGDYMOSI SRITYS: MATAVIMAS, TYRINĖJIMAS, MENINĖ RAIŠKA, APLINKOS PAŽINIMAS.  PRIEMonės- dubenys, kiaurasamčiai, Laistytuvai, įvairių dydžių indeliai, skėtis.</vt:lpstr>
      <vt:lpstr>EIGA: Vaikučiai žaidžia pirštukų žaidimą ,,Lyja lyja lietutis“. Vaikai pastebėjo, kad slepiasi linksmas   ežiukas po  skėčiu. Kodėl jis sausas? Atlikome eksperimentą ,,skėčiu ir Laistytuvu“. Ežiukas parūpino   vaikučiams dubenėlių su vandeniu: vaikučiai bandė semti jį rieškutėmis, sėmė įvairiomis   priemonėmis, Mėtė į jį akmenukus, dėjo lapelius, popierių, plukdė obuolinį laivą ir stebėjo, kas   skęsta, kas plaukia. Beliko įteikti Ir dovANėles ežiukui; klijavo ežiukui spygliukus ir lipdė lietaus   lašiukus. </vt:lpstr>
      <vt:lpstr>„PowerPoint“ pateiktis</vt:lpstr>
      <vt:lpstr>„PowerPoint“ pateiktis</vt:lpstr>
      <vt:lpstr>„PowerPoint“ pateiktis</vt:lpstr>
      <vt:lpstr>„PowerPoint“ pateiktis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RePack by Diakov</dc:creator>
  <cp:lastModifiedBy>RePack by Diakov</cp:lastModifiedBy>
  <cp:revision>33</cp:revision>
  <dcterms:created xsi:type="dcterms:W3CDTF">2023-11-03T11:05:48Z</dcterms:created>
  <dcterms:modified xsi:type="dcterms:W3CDTF">2023-11-06T08:59:00Z</dcterms:modified>
</cp:coreProperties>
</file>