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sldIdLst>
    <p:sldId id="256" r:id="rId2"/>
    <p:sldId id="259" r:id="rId3"/>
    <p:sldId id="260" r:id="rId4"/>
    <p:sldId id="257" r:id="rId5"/>
    <p:sldId id="258" r:id="rId6"/>
    <p:sldId id="261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avadinimo skaidrė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lt-LT"/>
              <a:t>Spustelėkite norėdami redaguoti šablono paantraštės stilių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5586B75A-687E-405C-8A0B-8D00578BA2C3}" type="datetimeFigureOut">
              <a:rPr lang="en-US" dirty="0"/>
              <a:pPr/>
              <a:t>11/16/2023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Pavadinimas ir vertikalus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E5243-F52A-4D37-9694-EB26C6C31910}" type="datetimeFigureOut">
              <a:rPr lang="en-US" dirty="0"/>
              <a:t>11/16/2023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us pavadinimas ir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7B6E1-634A-48DC-9E8B-D894023267EF}" type="datetimeFigureOut">
              <a:rPr lang="en-US" dirty="0"/>
              <a:t>11/16/2023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avadinimas ir turin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D3E9E-A95C-48F2-B4BF-A71542E0BE9A}" type="datetimeFigureOut">
              <a:rPr lang="en-US" dirty="0"/>
              <a:t>11/16/2023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kcijos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11/16/2023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 turini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952B5-7A2F-4CC8-B7CE-9234E21C2837}" type="datetimeFigureOut">
              <a:rPr lang="en-US" dirty="0"/>
              <a:t>11/16/2023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Lyg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DA07A-9201-4B4B-BAF2-015AFA30F520}" type="datetimeFigureOut">
              <a:rPr lang="en-US" dirty="0"/>
              <a:t>11/16/2023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 pavad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7E00A-486F-4252-8B1D-E32645521F49}" type="datetimeFigureOut">
              <a:rPr lang="en-US" dirty="0"/>
              <a:t>11/16/2023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šč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F5F92-E675-4B36-9A60-69A962A68675}" type="datetimeFigureOut">
              <a:rPr lang="en-US" dirty="0"/>
              <a:t>11/16/2023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uriny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t-LT"/>
              <a:t>Spustelėkite, kad galėtumėte redaguoti šablono teksto stilius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E2C9B-5FA2-460D-9BE7-B0812FC2A6FF}" type="datetimeFigureOut">
              <a:rPr lang="en-US" dirty="0"/>
              <a:t>11/16/2023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aveikslėlis ir antraštė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lt-LT"/>
              <a:t>Spustelėkite piktogramą norėdami įtraukti paveikslėlį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5586B75A-687E-405C-8A0B-8D00578BA2C3}" type="datetimeFigureOut">
              <a:rPr lang="en-US" dirty="0"/>
              <a:pPr/>
              <a:t>11/16/2023</a:t>
            </a:fld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dirty="0"/>
              <a:pPr/>
              <a:t>11/16/2023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CB5A1425-26E3-2A60-6B56-D510FF6D32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555727" cy="2345595"/>
          </a:xfrm>
        </p:spPr>
        <p:txBody>
          <a:bodyPr/>
          <a:lstStyle/>
          <a:p>
            <a:r>
              <a:rPr lang="lt-LT" dirty="0"/>
              <a:t>STEAM veikla ,,Sniegas“</a:t>
            </a:r>
          </a:p>
        </p:txBody>
      </p:sp>
      <p:sp>
        <p:nvSpPr>
          <p:cNvPr id="3" name="Antrinis pavadinimas 2">
            <a:extLst>
              <a:ext uri="{FF2B5EF4-FFF2-40B4-BE49-F238E27FC236}">
                <a16:creationId xmlns:a16="http://schemas.microsoft.com/office/drawing/2014/main" id="{96DA94A1-8E3A-CD68-130A-20B846B10FF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lt-LT" dirty="0"/>
              <a:t>Mokytoja Sigita Grigaliūnienė</a:t>
            </a:r>
          </a:p>
        </p:txBody>
      </p:sp>
    </p:spTree>
    <p:extLst>
      <p:ext uri="{BB962C8B-B14F-4D97-AF65-F5344CB8AC3E}">
        <p14:creationId xmlns:p14="http://schemas.microsoft.com/office/powerpoint/2010/main" val="19824142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725E8872-7707-E8F9-F994-D87C136B28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/>
              <a:t>          </a:t>
            </a:r>
            <a:r>
              <a:rPr lang="lt-LT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STEAM veikla ,,Sniegas“</a:t>
            </a:r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36868F91-2A4E-3C8E-651D-63C285DA12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6656" y="2011680"/>
            <a:ext cx="10753725" cy="4602184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lt-LT" sz="2800" b="1" dirty="0">
                <a:solidFill>
                  <a:schemeClr val="tx1"/>
                </a:solidFill>
              </a:rPr>
              <a:t>Tikslas: </a:t>
            </a:r>
            <a:r>
              <a:rPr lang="lt-LT" b="1" dirty="0"/>
              <a:t>susipažinti su sniegu ir išsiaiškinti jo savybes. Patirti tyrinėjimo ir atradimo džiaugsmą, skatinti vaikus būti smalsiais, domėtis, mąstyti, žaisti. Patirti gerų emocijų.</a:t>
            </a:r>
          </a:p>
          <a:p>
            <a:pPr algn="just"/>
            <a:r>
              <a:rPr lang="lt-LT" sz="2800" b="1" dirty="0"/>
              <a:t>Eiga: </a:t>
            </a:r>
            <a:r>
              <a:rPr lang="lt-LT" b="1" dirty="0"/>
              <a:t>veikla vyko ankstyvojo amžiaus ,,Kiškiukų“ grupėje (1-2 metai). Apsilankęs svečiuose kiškis atsinešė sniego dubenį.  Vaikai grupėje stebėjo sniegą, išsiaiškino, kad sniegas yra baltos spalvos. Bandė įvardinti jo savybes, koks jis.  Pirštukais palietus sniegą suprato, kad jis šaltas, o sušilęs pradeda tirpti ir pavirsta į vandenį. Sniegas lengvai ir gražiai nusidažo, jei ant jo pilsime vandenį, nudažytą įvairiomis spalvomis. </a:t>
            </a:r>
          </a:p>
          <a:p>
            <a:pPr algn="just"/>
            <a:r>
              <a:rPr lang="lt-LT" b="1" dirty="0"/>
              <a:t>Vaikai lavino rankos judesius, smulkiąją motoriką šaukštais bandydami kabinti sniegą ir dėti į dubenėlius. </a:t>
            </a:r>
          </a:p>
          <a:p>
            <a:pPr algn="just"/>
            <a:r>
              <a:rPr lang="lt-LT" b="1" dirty="0"/>
              <a:t>Vėliau popieriniais ritinėliais baltu guašu vaikai štampavo sniegą ant mėlyno popieriaus.</a:t>
            </a:r>
          </a:p>
          <a:p>
            <a:pPr algn="just"/>
            <a:r>
              <a:rPr lang="lt-LT" b="1" dirty="0"/>
              <a:t>Vaikai sniegą stebėjo ir lauke: žaidė su sniegu, lipdė sniego senį besmegenį, sniego gniūžtes. </a:t>
            </a:r>
          </a:p>
          <a:p>
            <a:pPr algn="just"/>
            <a:r>
              <a:rPr lang="lt-LT" sz="2800" b="1" dirty="0"/>
              <a:t>Išvada: </a:t>
            </a:r>
            <a:r>
              <a:rPr lang="lt-LT" b="1" dirty="0"/>
              <a:t>sniegas yra baltos spalvos, šaltas, greitai tirpsta ir pavirsta į vandenį. Sniegas nusidažo įvairiomis spalvomis. Sniegas limpa.</a:t>
            </a:r>
          </a:p>
          <a:p>
            <a:pPr algn="just"/>
            <a:endParaRPr lang="lt-LT" b="1" dirty="0"/>
          </a:p>
          <a:p>
            <a:endParaRPr lang="lt-LT" b="1" dirty="0"/>
          </a:p>
          <a:p>
            <a:endParaRPr lang="lt-LT" b="1" dirty="0"/>
          </a:p>
        </p:txBody>
      </p:sp>
    </p:spTree>
    <p:extLst>
      <p:ext uri="{BB962C8B-B14F-4D97-AF65-F5344CB8AC3E}">
        <p14:creationId xmlns:p14="http://schemas.microsoft.com/office/powerpoint/2010/main" val="21377316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D218E235-2F21-C0F6-7C04-94527C71D7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009671"/>
          </a:xfrm>
        </p:spPr>
        <p:txBody>
          <a:bodyPr/>
          <a:lstStyle/>
          <a:p>
            <a:r>
              <a:rPr lang="lt-LT" dirty="0"/>
              <a:t>          </a:t>
            </a:r>
            <a:r>
              <a:rPr lang="lt-LT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STEAM   veikla ,,Sniegas“</a:t>
            </a:r>
          </a:p>
        </p:txBody>
      </p:sp>
      <p:pic>
        <p:nvPicPr>
          <p:cNvPr id="6" name="Paveikslėlis 5">
            <a:extLst>
              <a:ext uri="{FF2B5EF4-FFF2-40B4-BE49-F238E27FC236}">
                <a16:creationId xmlns:a16="http://schemas.microsoft.com/office/drawing/2014/main" id="{A5C8A6CB-C4BE-1B96-3558-BE1187FB49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3277" y="1681636"/>
            <a:ext cx="4376692" cy="5056515"/>
          </a:xfrm>
          <a:prstGeom prst="rect">
            <a:avLst/>
          </a:prstGeom>
        </p:spPr>
      </p:pic>
      <p:pic>
        <p:nvPicPr>
          <p:cNvPr id="10" name="Turinio vietos rezervavimo ženklas 9">
            <a:extLst>
              <a:ext uri="{FF2B5EF4-FFF2-40B4-BE49-F238E27FC236}">
                <a16:creationId xmlns:a16="http://schemas.microsoft.com/office/drawing/2014/main" id="{23C512F5-BC1B-7492-EC4B-4BBDF97011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043611" y="1748217"/>
            <a:ext cx="4636704" cy="4989934"/>
          </a:xfrm>
        </p:spPr>
      </p:pic>
    </p:spTree>
    <p:extLst>
      <p:ext uri="{BB962C8B-B14F-4D97-AF65-F5344CB8AC3E}">
        <p14:creationId xmlns:p14="http://schemas.microsoft.com/office/powerpoint/2010/main" val="7429095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8243D15D-7C2B-21A4-0DFA-3FC31F0A1D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231613"/>
          </a:xfrm>
        </p:spPr>
        <p:txBody>
          <a:bodyPr/>
          <a:lstStyle/>
          <a:p>
            <a:r>
              <a:rPr lang="lt-LT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       STEAM veikla ,,Sniegas“</a:t>
            </a:r>
          </a:p>
        </p:txBody>
      </p:sp>
      <p:pic>
        <p:nvPicPr>
          <p:cNvPr id="7" name="Paveikslėlis 6">
            <a:extLst>
              <a:ext uri="{FF2B5EF4-FFF2-40B4-BE49-F238E27FC236}">
                <a16:creationId xmlns:a16="http://schemas.microsoft.com/office/drawing/2014/main" id="{9D3FBEDA-6529-8A59-1FAC-773509BB7C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3176" y="1937845"/>
            <a:ext cx="4835371" cy="4420622"/>
          </a:xfrm>
          <a:prstGeom prst="rect">
            <a:avLst/>
          </a:prstGeom>
        </p:spPr>
      </p:pic>
      <p:pic>
        <p:nvPicPr>
          <p:cNvPr id="5" name="Turinio vietos rezervavimo ženklas 4">
            <a:extLst>
              <a:ext uri="{FF2B5EF4-FFF2-40B4-BE49-F238E27FC236}">
                <a16:creationId xmlns:a16="http://schemas.microsoft.com/office/drawing/2014/main" id="{F57FEC84-7BE2-1595-2838-3A668FD076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587231" y="1973369"/>
            <a:ext cx="4403324" cy="4385098"/>
          </a:xfrm>
        </p:spPr>
      </p:pic>
    </p:spTree>
    <p:extLst>
      <p:ext uri="{BB962C8B-B14F-4D97-AF65-F5344CB8AC3E}">
        <p14:creationId xmlns:p14="http://schemas.microsoft.com/office/powerpoint/2010/main" val="15951382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vadinimas 9">
            <a:extLst>
              <a:ext uri="{FF2B5EF4-FFF2-40B4-BE49-F238E27FC236}">
                <a16:creationId xmlns:a16="http://schemas.microsoft.com/office/drawing/2014/main" id="{50E48596-197C-8A90-A3B5-C1A6AB138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224" y="499534"/>
            <a:ext cx="10772775" cy="1249368"/>
          </a:xfrm>
        </p:spPr>
        <p:txBody>
          <a:bodyPr/>
          <a:lstStyle/>
          <a:p>
            <a:r>
              <a:rPr lang="lt-LT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          STEAM veikla ,,Sniegas“</a:t>
            </a:r>
          </a:p>
        </p:txBody>
      </p:sp>
      <p:pic>
        <p:nvPicPr>
          <p:cNvPr id="13" name="Turinio vietos rezervavimo ženklas 12">
            <a:extLst>
              <a:ext uri="{FF2B5EF4-FFF2-40B4-BE49-F238E27FC236}">
                <a16:creationId xmlns:a16="http://schemas.microsoft.com/office/drawing/2014/main" id="{CC77B20E-C54C-FF33-094B-6454658F62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02884" y="1748902"/>
            <a:ext cx="4486895" cy="4893992"/>
          </a:xfrm>
        </p:spPr>
      </p:pic>
      <p:pic>
        <p:nvPicPr>
          <p:cNvPr id="9" name="Paveikslėlis 8">
            <a:extLst>
              <a:ext uri="{FF2B5EF4-FFF2-40B4-BE49-F238E27FC236}">
                <a16:creationId xmlns:a16="http://schemas.microsoft.com/office/drawing/2014/main" id="{2BB89D09-B814-1C78-9925-37502683FA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555" y="1748902"/>
            <a:ext cx="4486895" cy="4800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4589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023E8BAC-41AA-FD66-4E9B-BB1C5A83E2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213857"/>
          </a:xfrm>
        </p:spPr>
        <p:txBody>
          <a:bodyPr/>
          <a:lstStyle/>
          <a:p>
            <a:pPr algn="just"/>
            <a:r>
              <a:rPr lang="lt-LT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          STEAM veikla ,,Sniegas“</a:t>
            </a:r>
          </a:p>
        </p:txBody>
      </p:sp>
      <p:pic>
        <p:nvPicPr>
          <p:cNvPr id="5" name="Turinio vietos rezervavimo ženklas 4">
            <a:extLst>
              <a:ext uri="{FF2B5EF4-FFF2-40B4-BE49-F238E27FC236}">
                <a16:creationId xmlns:a16="http://schemas.microsoft.com/office/drawing/2014/main" id="{EDDFFB6A-7B1A-2EAA-724D-C47D904056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26087" y="2077927"/>
            <a:ext cx="4306515" cy="4358384"/>
          </a:xfrm>
        </p:spPr>
      </p:pic>
      <p:pic>
        <p:nvPicPr>
          <p:cNvPr id="7" name="Paveikslėlis 6">
            <a:extLst>
              <a:ext uri="{FF2B5EF4-FFF2-40B4-BE49-F238E27FC236}">
                <a16:creationId xmlns:a16="http://schemas.microsoft.com/office/drawing/2014/main" id="{44381252-2FB9-9E0C-C5B3-787280E520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2084" y="2077927"/>
            <a:ext cx="4592662" cy="4280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08949"/>
      </p:ext>
    </p:extLst>
  </p:cSld>
  <p:clrMapOvr>
    <a:masterClrMapping/>
  </p:clrMapOvr>
</p:sld>
</file>

<file path=ppt/theme/theme1.xml><?xml version="1.0" encoding="utf-8"?>
<a:theme xmlns:a="http://schemas.openxmlformats.org/drawingml/2006/main" name="Metropolija">
  <a:themeElements>
    <a:clrScheme name="Metropolitan">
      <a:dk1>
        <a:sysClr val="windowText" lastClr="000000"/>
      </a:dk1>
      <a:lt1>
        <a:sysClr val="window" lastClr="FFFFFF"/>
      </a:lt1>
      <a:dk2>
        <a:srgbClr val="162F33"/>
      </a:dk2>
      <a:lt2>
        <a:srgbClr val="EAF0E0"/>
      </a:lt2>
      <a:accent1>
        <a:srgbClr val="50B4C8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Metropolitan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etropolita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79CFCA13-9412-4290-BB4B-85112F88857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97</TotalTime>
  <Words>215</Words>
  <Application>Microsoft Office PowerPoint</Application>
  <PresentationFormat>Plačiaekranė</PresentationFormat>
  <Paragraphs>14</Paragraphs>
  <Slides>6</Slides>
  <Notes>0</Notes>
  <HiddenSlides>0</HiddenSlides>
  <MMClips>0</MMClips>
  <ScaleCrop>false</ScaleCrop>
  <HeadingPairs>
    <vt:vector size="6" baseType="variant">
      <vt:variant>
        <vt:lpstr>Naudojami šriftai</vt:lpstr>
      </vt:variant>
      <vt:variant>
        <vt:i4>2</vt:i4>
      </vt:variant>
      <vt:variant>
        <vt:lpstr>Tema</vt:lpstr>
      </vt:variant>
      <vt:variant>
        <vt:i4>1</vt:i4>
      </vt:variant>
      <vt:variant>
        <vt:lpstr>Skaidrių pavadinimai</vt:lpstr>
      </vt:variant>
      <vt:variant>
        <vt:i4>6</vt:i4>
      </vt:variant>
    </vt:vector>
  </HeadingPairs>
  <TitlesOfParts>
    <vt:vector size="9" baseType="lpstr">
      <vt:lpstr>Arial</vt:lpstr>
      <vt:lpstr>Calibri Light</vt:lpstr>
      <vt:lpstr>Metropolija</vt:lpstr>
      <vt:lpstr>STEAM veikla ,,Sniegas“</vt:lpstr>
      <vt:lpstr>          STEAM veikla ,,Sniegas“</vt:lpstr>
      <vt:lpstr>          STEAM   veikla ,,Sniegas“</vt:lpstr>
      <vt:lpstr>        STEAM veikla ,,Sniegas“</vt:lpstr>
      <vt:lpstr>           STEAM veikla ,,Sniegas“</vt:lpstr>
      <vt:lpstr>           STEAM veikla ,,Sniegas“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STEAM veikla ,,SNIEGAS</dc:title>
  <dc:creator>Vartotojas</dc:creator>
  <cp:lastModifiedBy>Vartotojas</cp:lastModifiedBy>
  <cp:revision>9</cp:revision>
  <dcterms:created xsi:type="dcterms:W3CDTF">2023-11-14T12:43:35Z</dcterms:created>
  <dcterms:modified xsi:type="dcterms:W3CDTF">2023-11-16T09:44:07Z</dcterms:modified>
</cp:coreProperties>
</file>