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Lst>
  <p:sldSz cx="9144000" cy="6858000" type="screen4x3"/>
  <p:notesSz cx="6858000" cy="9144000"/>
  <p:defaultTextStyle>
    <a:defPPr>
      <a:defRPr lang="lt-L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83" d="100"/>
          <a:sy n="83" d="100"/>
        </p:scale>
        <p:origin x="-1426" y="-77"/>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presProps" Target="presProps.xml"/><Relationship Id="rId5" Type="http://schemas.openxmlformats.org/officeDocument/2006/relationships/slide" Target="slides/slide4.xml"/><Relationship Id="rId4" Type="http://schemas.openxmlformats.org/officeDocument/2006/relationships/slide" Target="slides/slide3.xml"/><Relationship Id="rId9"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Pavadinimo skaidrė">
    <p:spTree>
      <p:nvGrpSpPr>
        <p:cNvPr id="1" name=""/>
        <p:cNvGrpSpPr/>
        <p:nvPr/>
      </p:nvGrpSpPr>
      <p:grpSpPr>
        <a:xfrm>
          <a:off x="0" y="0"/>
          <a:ext cx="0" cy="0"/>
          <a:chOff x="0" y="0"/>
          <a:chExt cx="0" cy="0"/>
        </a:xfrm>
      </p:grpSpPr>
      <p:sp>
        <p:nvSpPr>
          <p:cNvPr id="2" name="Antraštė 1"/>
          <p:cNvSpPr>
            <a:spLocks noGrp="1"/>
          </p:cNvSpPr>
          <p:nvPr>
            <p:ph type="ctrTitle"/>
          </p:nvPr>
        </p:nvSpPr>
        <p:spPr>
          <a:xfrm>
            <a:off x="685800" y="2130425"/>
            <a:ext cx="7772400" cy="1470025"/>
          </a:xfrm>
        </p:spPr>
        <p:txBody>
          <a:bodyPr/>
          <a:lstStyle/>
          <a:p>
            <a:r>
              <a:rPr lang="lt-LT" smtClean="0"/>
              <a:t>Spustelėję redag. ruoš. pavad. stilių</a:t>
            </a:r>
            <a:endParaRPr lang="lt-LT"/>
          </a:p>
        </p:txBody>
      </p:sp>
      <p:sp>
        <p:nvSpPr>
          <p:cNvPr id="3" name="Antrinis pavadinimas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lt-LT" smtClean="0"/>
              <a:t>Spustelėję redag. ruoš. paantrš. stilių</a:t>
            </a:r>
            <a:endParaRPr lang="lt-LT"/>
          </a:p>
        </p:txBody>
      </p:sp>
      <p:sp>
        <p:nvSpPr>
          <p:cNvPr id="4" name="Datos vietos rezervavimo ženklas 3"/>
          <p:cNvSpPr>
            <a:spLocks noGrp="1"/>
          </p:cNvSpPr>
          <p:nvPr>
            <p:ph type="dt" sz="half" idx="10"/>
          </p:nvPr>
        </p:nvSpPr>
        <p:spPr/>
        <p:txBody>
          <a:bodyPr/>
          <a:lstStyle/>
          <a:p>
            <a:fld id="{FECB2DF5-FCF8-449F-B5EC-767A7162C2A2}" type="datetimeFigureOut">
              <a:rPr lang="lt-LT" smtClean="0"/>
              <a:t>2023-11-09</a:t>
            </a:fld>
            <a:endParaRPr lang="lt-LT"/>
          </a:p>
        </p:txBody>
      </p:sp>
      <p:sp>
        <p:nvSpPr>
          <p:cNvPr id="5" name="Poraštės vietos rezervavimo ženklas 4"/>
          <p:cNvSpPr>
            <a:spLocks noGrp="1"/>
          </p:cNvSpPr>
          <p:nvPr>
            <p:ph type="ftr" sz="quarter" idx="11"/>
          </p:nvPr>
        </p:nvSpPr>
        <p:spPr/>
        <p:txBody>
          <a:bodyPr/>
          <a:lstStyle/>
          <a:p>
            <a:endParaRPr lang="lt-LT"/>
          </a:p>
        </p:txBody>
      </p:sp>
      <p:sp>
        <p:nvSpPr>
          <p:cNvPr id="6" name="Skaidrės numerio vietos rezervavimo ženklas 5"/>
          <p:cNvSpPr>
            <a:spLocks noGrp="1"/>
          </p:cNvSpPr>
          <p:nvPr>
            <p:ph type="sldNum" sz="quarter" idx="12"/>
          </p:nvPr>
        </p:nvSpPr>
        <p:spPr/>
        <p:txBody>
          <a:bodyPr/>
          <a:lstStyle/>
          <a:p>
            <a:fld id="{B5C03E38-3F5F-4C2E-9BC0-956BCEBEB57D}" type="slidenum">
              <a:rPr lang="lt-LT" smtClean="0"/>
              <a:t>‹#›</a:t>
            </a:fld>
            <a:endParaRPr lang="lt-LT"/>
          </a:p>
        </p:txBody>
      </p:sp>
    </p:spTree>
    <p:extLst>
      <p:ext uri="{BB962C8B-B14F-4D97-AF65-F5344CB8AC3E}">
        <p14:creationId xmlns:p14="http://schemas.microsoft.com/office/powerpoint/2010/main" val="9779896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Pavadinimas ir vertikalus tekstas">
    <p:spTree>
      <p:nvGrpSpPr>
        <p:cNvPr id="1" name=""/>
        <p:cNvGrpSpPr/>
        <p:nvPr/>
      </p:nvGrpSpPr>
      <p:grpSpPr>
        <a:xfrm>
          <a:off x="0" y="0"/>
          <a:ext cx="0" cy="0"/>
          <a:chOff x="0" y="0"/>
          <a:chExt cx="0" cy="0"/>
        </a:xfrm>
      </p:grpSpPr>
      <p:sp>
        <p:nvSpPr>
          <p:cNvPr id="2" name="Antraštė 1"/>
          <p:cNvSpPr>
            <a:spLocks noGrp="1"/>
          </p:cNvSpPr>
          <p:nvPr>
            <p:ph type="title"/>
          </p:nvPr>
        </p:nvSpPr>
        <p:spPr/>
        <p:txBody>
          <a:bodyPr/>
          <a:lstStyle/>
          <a:p>
            <a:r>
              <a:rPr lang="lt-LT" smtClean="0"/>
              <a:t>Spustelėję redag. ruoš. pavad. stilių</a:t>
            </a:r>
            <a:endParaRPr lang="lt-LT"/>
          </a:p>
        </p:txBody>
      </p:sp>
      <p:sp>
        <p:nvSpPr>
          <p:cNvPr id="3" name="Vertikalaus teksto vietos rezervavimo ženklas 2"/>
          <p:cNvSpPr>
            <a:spLocks noGrp="1"/>
          </p:cNvSpPr>
          <p:nvPr>
            <p:ph type="body" orient="vert" idx="1"/>
          </p:nvPr>
        </p:nvSpPr>
        <p:spPr/>
        <p:txBody>
          <a:bodyPr vert="eaVert"/>
          <a:lstStyle/>
          <a:p>
            <a:pPr lvl="0"/>
            <a:r>
              <a:rPr lang="lt-LT" smtClean="0"/>
              <a:t>Spustelėję redag. ruoš. teksto stilių</a:t>
            </a:r>
          </a:p>
          <a:p>
            <a:pPr lvl="1"/>
            <a:r>
              <a:rPr lang="lt-LT" smtClean="0"/>
              <a:t>Antras lygmuo</a:t>
            </a:r>
          </a:p>
          <a:p>
            <a:pPr lvl="2"/>
            <a:r>
              <a:rPr lang="lt-LT" smtClean="0"/>
              <a:t>Trečias lygmuo</a:t>
            </a:r>
          </a:p>
          <a:p>
            <a:pPr lvl="3"/>
            <a:r>
              <a:rPr lang="lt-LT" smtClean="0"/>
              <a:t>Ketvirtas lygmuo</a:t>
            </a:r>
          </a:p>
          <a:p>
            <a:pPr lvl="4"/>
            <a:r>
              <a:rPr lang="lt-LT" smtClean="0"/>
              <a:t>Penktas lygmuo</a:t>
            </a:r>
            <a:endParaRPr lang="lt-LT"/>
          </a:p>
        </p:txBody>
      </p:sp>
      <p:sp>
        <p:nvSpPr>
          <p:cNvPr id="4" name="Datos vietos rezervavimo ženklas 3"/>
          <p:cNvSpPr>
            <a:spLocks noGrp="1"/>
          </p:cNvSpPr>
          <p:nvPr>
            <p:ph type="dt" sz="half" idx="10"/>
          </p:nvPr>
        </p:nvSpPr>
        <p:spPr/>
        <p:txBody>
          <a:bodyPr/>
          <a:lstStyle/>
          <a:p>
            <a:fld id="{FECB2DF5-FCF8-449F-B5EC-767A7162C2A2}" type="datetimeFigureOut">
              <a:rPr lang="lt-LT" smtClean="0"/>
              <a:t>2023-11-09</a:t>
            </a:fld>
            <a:endParaRPr lang="lt-LT"/>
          </a:p>
        </p:txBody>
      </p:sp>
      <p:sp>
        <p:nvSpPr>
          <p:cNvPr id="5" name="Poraštės vietos rezervavimo ženklas 4"/>
          <p:cNvSpPr>
            <a:spLocks noGrp="1"/>
          </p:cNvSpPr>
          <p:nvPr>
            <p:ph type="ftr" sz="quarter" idx="11"/>
          </p:nvPr>
        </p:nvSpPr>
        <p:spPr/>
        <p:txBody>
          <a:bodyPr/>
          <a:lstStyle/>
          <a:p>
            <a:endParaRPr lang="lt-LT"/>
          </a:p>
        </p:txBody>
      </p:sp>
      <p:sp>
        <p:nvSpPr>
          <p:cNvPr id="6" name="Skaidrės numerio vietos rezervavimo ženklas 5"/>
          <p:cNvSpPr>
            <a:spLocks noGrp="1"/>
          </p:cNvSpPr>
          <p:nvPr>
            <p:ph type="sldNum" sz="quarter" idx="12"/>
          </p:nvPr>
        </p:nvSpPr>
        <p:spPr/>
        <p:txBody>
          <a:bodyPr/>
          <a:lstStyle/>
          <a:p>
            <a:fld id="{B5C03E38-3F5F-4C2E-9BC0-956BCEBEB57D}" type="slidenum">
              <a:rPr lang="lt-LT" smtClean="0"/>
              <a:t>‹#›</a:t>
            </a:fld>
            <a:endParaRPr lang="lt-LT"/>
          </a:p>
        </p:txBody>
      </p:sp>
    </p:spTree>
    <p:extLst>
      <p:ext uri="{BB962C8B-B14F-4D97-AF65-F5344CB8AC3E}">
        <p14:creationId xmlns:p14="http://schemas.microsoft.com/office/powerpoint/2010/main" val="392430132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kalus pavadinimas ir tekstas">
    <p:spTree>
      <p:nvGrpSpPr>
        <p:cNvPr id="1" name=""/>
        <p:cNvGrpSpPr/>
        <p:nvPr/>
      </p:nvGrpSpPr>
      <p:grpSpPr>
        <a:xfrm>
          <a:off x="0" y="0"/>
          <a:ext cx="0" cy="0"/>
          <a:chOff x="0" y="0"/>
          <a:chExt cx="0" cy="0"/>
        </a:xfrm>
      </p:grpSpPr>
      <p:sp>
        <p:nvSpPr>
          <p:cNvPr id="2" name="Vertikalus pavadinimas 1"/>
          <p:cNvSpPr>
            <a:spLocks noGrp="1"/>
          </p:cNvSpPr>
          <p:nvPr>
            <p:ph type="title" orient="vert"/>
          </p:nvPr>
        </p:nvSpPr>
        <p:spPr>
          <a:xfrm>
            <a:off x="6629400" y="274638"/>
            <a:ext cx="2057400" cy="5851525"/>
          </a:xfrm>
        </p:spPr>
        <p:txBody>
          <a:bodyPr vert="eaVert"/>
          <a:lstStyle/>
          <a:p>
            <a:r>
              <a:rPr lang="lt-LT" smtClean="0"/>
              <a:t>Spustelėję redag. ruoš. pavad. stilių</a:t>
            </a:r>
            <a:endParaRPr lang="lt-LT"/>
          </a:p>
        </p:txBody>
      </p:sp>
      <p:sp>
        <p:nvSpPr>
          <p:cNvPr id="3" name="Vertikalaus teksto vietos rezervavimo ženklas 2"/>
          <p:cNvSpPr>
            <a:spLocks noGrp="1"/>
          </p:cNvSpPr>
          <p:nvPr>
            <p:ph type="body" orient="vert" idx="1"/>
          </p:nvPr>
        </p:nvSpPr>
        <p:spPr>
          <a:xfrm>
            <a:off x="457200" y="274638"/>
            <a:ext cx="6019800" cy="5851525"/>
          </a:xfrm>
        </p:spPr>
        <p:txBody>
          <a:bodyPr vert="eaVert"/>
          <a:lstStyle/>
          <a:p>
            <a:pPr lvl="0"/>
            <a:r>
              <a:rPr lang="lt-LT" smtClean="0"/>
              <a:t>Spustelėję redag. ruoš. teksto stilių</a:t>
            </a:r>
          </a:p>
          <a:p>
            <a:pPr lvl="1"/>
            <a:r>
              <a:rPr lang="lt-LT" smtClean="0"/>
              <a:t>Antras lygmuo</a:t>
            </a:r>
          </a:p>
          <a:p>
            <a:pPr lvl="2"/>
            <a:r>
              <a:rPr lang="lt-LT" smtClean="0"/>
              <a:t>Trečias lygmuo</a:t>
            </a:r>
          </a:p>
          <a:p>
            <a:pPr lvl="3"/>
            <a:r>
              <a:rPr lang="lt-LT" smtClean="0"/>
              <a:t>Ketvirtas lygmuo</a:t>
            </a:r>
          </a:p>
          <a:p>
            <a:pPr lvl="4"/>
            <a:r>
              <a:rPr lang="lt-LT" smtClean="0"/>
              <a:t>Penktas lygmuo</a:t>
            </a:r>
            <a:endParaRPr lang="lt-LT"/>
          </a:p>
        </p:txBody>
      </p:sp>
      <p:sp>
        <p:nvSpPr>
          <p:cNvPr id="4" name="Datos vietos rezervavimo ženklas 3"/>
          <p:cNvSpPr>
            <a:spLocks noGrp="1"/>
          </p:cNvSpPr>
          <p:nvPr>
            <p:ph type="dt" sz="half" idx="10"/>
          </p:nvPr>
        </p:nvSpPr>
        <p:spPr/>
        <p:txBody>
          <a:bodyPr/>
          <a:lstStyle/>
          <a:p>
            <a:fld id="{FECB2DF5-FCF8-449F-B5EC-767A7162C2A2}" type="datetimeFigureOut">
              <a:rPr lang="lt-LT" smtClean="0"/>
              <a:t>2023-11-09</a:t>
            </a:fld>
            <a:endParaRPr lang="lt-LT"/>
          </a:p>
        </p:txBody>
      </p:sp>
      <p:sp>
        <p:nvSpPr>
          <p:cNvPr id="5" name="Poraštės vietos rezervavimo ženklas 4"/>
          <p:cNvSpPr>
            <a:spLocks noGrp="1"/>
          </p:cNvSpPr>
          <p:nvPr>
            <p:ph type="ftr" sz="quarter" idx="11"/>
          </p:nvPr>
        </p:nvSpPr>
        <p:spPr/>
        <p:txBody>
          <a:bodyPr/>
          <a:lstStyle/>
          <a:p>
            <a:endParaRPr lang="lt-LT"/>
          </a:p>
        </p:txBody>
      </p:sp>
      <p:sp>
        <p:nvSpPr>
          <p:cNvPr id="6" name="Skaidrės numerio vietos rezervavimo ženklas 5"/>
          <p:cNvSpPr>
            <a:spLocks noGrp="1"/>
          </p:cNvSpPr>
          <p:nvPr>
            <p:ph type="sldNum" sz="quarter" idx="12"/>
          </p:nvPr>
        </p:nvSpPr>
        <p:spPr/>
        <p:txBody>
          <a:bodyPr/>
          <a:lstStyle/>
          <a:p>
            <a:fld id="{B5C03E38-3F5F-4C2E-9BC0-956BCEBEB57D}" type="slidenum">
              <a:rPr lang="lt-LT" smtClean="0"/>
              <a:t>‹#›</a:t>
            </a:fld>
            <a:endParaRPr lang="lt-LT"/>
          </a:p>
        </p:txBody>
      </p:sp>
    </p:spTree>
    <p:extLst>
      <p:ext uri="{BB962C8B-B14F-4D97-AF65-F5344CB8AC3E}">
        <p14:creationId xmlns:p14="http://schemas.microsoft.com/office/powerpoint/2010/main" val="366186012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Pavadinimas ir turinys">
    <p:spTree>
      <p:nvGrpSpPr>
        <p:cNvPr id="1" name=""/>
        <p:cNvGrpSpPr/>
        <p:nvPr/>
      </p:nvGrpSpPr>
      <p:grpSpPr>
        <a:xfrm>
          <a:off x="0" y="0"/>
          <a:ext cx="0" cy="0"/>
          <a:chOff x="0" y="0"/>
          <a:chExt cx="0" cy="0"/>
        </a:xfrm>
      </p:grpSpPr>
      <p:sp>
        <p:nvSpPr>
          <p:cNvPr id="2" name="Antraštė 1"/>
          <p:cNvSpPr>
            <a:spLocks noGrp="1"/>
          </p:cNvSpPr>
          <p:nvPr>
            <p:ph type="title"/>
          </p:nvPr>
        </p:nvSpPr>
        <p:spPr/>
        <p:txBody>
          <a:bodyPr/>
          <a:lstStyle/>
          <a:p>
            <a:r>
              <a:rPr lang="lt-LT" smtClean="0"/>
              <a:t>Spustelėję redag. ruoš. pavad. stilių</a:t>
            </a:r>
            <a:endParaRPr lang="lt-LT"/>
          </a:p>
        </p:txBody>
      </p:sp>
      <p:sp>
        <p:nvSpPr>
          <p:cNvPr id="3" name="Turinio vietos rezervavimo ženklas 2"/>
          <p:cNvSpPr>
            <a:spLocks noGrp="1"/>
          </p:cNvSpPr>
          <p:nvPr>
            <p:ph idx="1"/>
          </p:nvPr>
        </p:nvSpPr>
        <p:spPr/>
        <p:txBody>
          <a:bodyPr/>
          <a:lstStyle/>
          <a:p>
            <a:pPr lvl="0"/>
            <a:r>
              <a:rPr lang="lt-LT" smtClean="0"/>
              <a:t>Spustelėję redag. ruoš. teksto stilių</a:t>
            </a:r>
          </a:p>
          <a:p>
            <a:pPr lvl="1"/>
            <a:r>
              <a:rPr lang="lt-LT" smtClean="0"/>
              <a:t>Antras lygmuo</a:t>
            </a:r>
          </a:p>
          <a:p>
            <a:pPr lvl="2"/>
            <a:r>
              <a:rPr lang="lt-LT" smtClean="0"/>
              <a:t>Trečias lygmuo</a:t>
            </a:r>
          </a:p>
          <a:p>
            <a:pPr lvl="3"/>
            <a:r>
              <a:rPr lang="lt-LT" smtClean="0"/>
              <a:t>Ketvirtas lygmuo</a:t>
            </a:r>
          </a:p>
          <a:p>
            <a:pPr lvl="4"/>
            <a:r>
              <a:rPr lang="lt-LT" smtClean="0"/>
              <a:t>Penktas lygmuo</a:t>
            </a:r>
            <a:endParaRPr lang="lt-LT"/>
          </a:p>
        </p:txBody>
      </p:sp>
      <p:sp>
        <p:nvSpPr>
          <p:cNvPr id="4" name="Datos vietos rezervavimo ženklas 3"/>
          <p:cNvSpPr>
            <a:spLocks noGrp="1"/>
          </p:cNvSpPr>
          <p:nvPr>
            <p:ph type="dt" sz="half" idx="10"/>
          </p:nvPr>
        </p:nvSpPr>
        <p:spPr/>
        <p:txBody>
          <a:bodyPr/>
          <a:lstStyle/>
          <a:p>
            <a:fld id="{FECB2DF5-FCF8-449F-B5EC-767A7162C2A2}" type="datetimeFigureOut">
              <a:rPr lang="lt-LT" smtClean="0"/>
              <a:t>2023-11-09</a:t>
            </a:fld>
            <a:endParaRPr lang="lt-LT"/>
          </a:p>
        </p:txBody>
      </p:sp>
      <p:sp>
        <p:nvSpPr>
          <p:cNvPr id="5" name="Poraštės vietos rezervavimo ženklas 4"/>
          <p:cNvSpPr>
            <a:spLocks noGrp="1"/>
          </p:cNvSpPr>
          <p:nvPr>
            <p:ph type="ftr" sz="quarter" idx="11"/>
          </p:nvPr>
        </p:nvSpPr>
        <p:spPr/>
        <p:txBody>
          <a:bodyPr/>
          <a:lstStyle/>
          <a:p>
            <a:endParaRPr lang="lt-LT"/>
          </a:p>
        </p:txBody>
      </p:sp>
      <p:sp>
        <p:nvSpPr>
          <p:cNvPr id="6" name="Skaidrės numerio vietos rezervavimo ženklas 5"/>
          <p:cNvSpPr>
            <a:spLocks noGrp="1"/>
          </p:cNvSpPr>
          <p:nvPr>
            <p:ph type="sldNum" sz="quarter" idx="12"/>
          </p:nvPr>
        </p:nvSpPr>
        <p:spPr/>
        <p:txBody>
          <a:bodyPr/>
          <a:lstStyle/>
          <a:p>
            <a:fld id="{B5C03E38-3F5F-4C2E-9BC0-956BCEBEB57D}" type="slidenum">
              <a:rPr lang="lt-LT" smtClean="0"/>
              <a:t>‹#›</a:t>
            </a:fld>
            <a:endParaRPr lang="lt-LT"/>
          </a:p>
        </p:txBody>
      </p:sp>
    </p:spTree>
    <p:extLst>
      <p:ext uri="{BB962C8B-B14F-4D97-AF65-F5344CB8AC3E}">
        <p14:creationId xmlns:p14="http://schemas.microsoft.com/office/powerpoint/2010/main" val="14442537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kcijos antraštė">
    <p:spTree>
      <p:nvGrpSpPr>
        <p:cNvPr id="1" name=""/>
        <p:cNvGrpSpPr/>
        <p:nvPr/>
      </p:nvGrpSpPr>
      <p:grpSpPr>
        <a:xfrm>
          <a:off x="0" y="0"/>
          <a:ext cx="0" cy="0"/>
          <a:chOff x="0" y="0"/>
          <a:chExt cx="0" cy="0"/>
        </a:xfrm>
      </p:grpSpPr>
      <p:sp>
        <p:nvSpPr>
          <p:cNvPr id="2" name="Antraštė 1"/>
          <p:cNvSpPr>
            <a:spLocks noGrp="1"/>
          </p:cNvSpPr>
          <p:nvPr>
            <p:ph type="title"/>
          </p:nvPr>
        </p:nvSpPr>
        <p:spPr>
          <a:xfrm>
            <a:off x="722313" y="4406900"/>
            <a:ext cx="7772400" cy="1362075"/>
          </a:xfrm>
        </p:spPr>
        <p:txBody>
          <a:bodyPr anchor="t"/>
          <a:lstStyle>
            <a:lvl1pPr algn="l">
              <a:defRPr sz="4000" b="1" cap="all"/>
            </a:lvl1pPr>
          </a:lstStyle>
          <a:p>
            <a:r>
              <a:rPr lang="lt-LT" smtClean="0"/>
              <a:t>Spustelėję redag. ruoš. pavad. stilių</a:t>
            </a:r>
            <a:endParaRPr lang="lt-LT"/>
          </a:p>
        </p:txBody>
      </p:sp>
      <p:sp>
        <p:nvSpPr>
          <p:cNvPr id="3" name="Teksto vietos rezervavimo ženklas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lt-LT" smtClean="0"/>
              <a:t>Spustelėję redag. ruoš. teksto stilių</a:t>
            </a:r>
          </a:p>
        </p:txBody>
      </p:sp>
      <p:sp>
        <p:nvSpPr>
          <p:cNvPr id="4" name="Datos vietos rezervavimo ženklas 3"/>
          <p:cNvSpPr>
            <a:spLocks noGrp="1"/>
          </p:cNvSpPr>
          <p:nvPr>
            <p:ph type="dt" sz="half" idx="10"/>
          </p:nvPr>
        </p:nvSpPr>
        <p:spPr/>
        <p:txBody>
          <a:bodyPr/>
          <a:lstStyle/>
          <a:p>
            <a:fld id="{FECB2DF5-FCF8-449F-B5EC-767A7162C2A2}" type="datetimeFigureOut">
              <a:rPr lang="lt-LT" smtClean="0"/>
              <a:t>2023-11-09</a:t>
            </a:fld>
            <a:endParaRPr lang="lt-LT"/>
          </a:p>
        </p:txBody>
      </p:sp>
      <p:sp>
        <p:nvSpPr>
          <p:cNvPr id="5" name="Poraštės vietos rezervavimo ženklas 4"/>
          <p:cNvSpPr>
            <a:spLocks noGrp="1"/>
          </p:cNvSpPr>
          <p:nvPr>
            <p:ph type="ftr" sz="quarter" idx="11"/>
          </p:nvPr>
        </p:nvSpPr>
        <p:spPr/>
        <p:txBody>
          <a:bodyPr/>
          <a:lstStyle/>
          <a:p>
            <a:endParaRPr lang="lt-LT"/>
          </a:p>
        </p:txBody>
      </p:sp>
      <p:sp>
        <p:nvSpPr>
          <p:cNvPr id="6" name="Skaidrės numerio vietos rezervavimo ženklas 5"/>
          <p:cNvSpPr>
            <a:spLocks noGrp="1"/>
          </p:cNvSpPr>
          <p:nvPr>
            <p:ph type="sldNum" sz="quarter" idx="12"/>
          </p:nvPr>
        </p:nvSpPr>
        <p:spPr/>
        <p:txBody>
          <a:bodyPr/>
          <a:lstStyle/>
          <a:p>
            <a:fld id="{B5C03E38-3F5F-4C2E-9BC0-956BCEBEB57D}" type="slidenum">
              <a:rPr lang="lt-LT" smtClean="0"/>
              <a:t>‹#›</a:t>
            </a:fld>
            <a:endParaRPr lang="lt-LT"/>
          </a:p>
        </p:txBody>
      </p:sp>
    </p:spTree>
    <p:extLst>
      <p:ext uri="{BB962C8B-B14F-4D97-AF65-F5344CB8AC3E}">
        <p14:creationId xmlns:p14="http://schemas.microsoft.com/office/powerpoint/2010/main" val="67319117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 turiniai">
    <p:spTree>
      <p:nvGrpSpPr>
        <p:cNvPr id="1" name=""/>
        <p:cNvGrpSpPr/>
        <p:nvPr/>
      </p:nvGrpSpPr>
      <p:grpSpPr>
        <a:xfrm>
          <a:off x="0" y="0"/>
          <a:ext cx="0" cy="0"/>
          <a:chOff x="0" y="0"/>
          <a:chExt cx="0" cy="0"/>
        </a:xfrm>
      </p:grpSpPr>
      <p:sp>
        <p:nvSpPr>
          <p:cNvPr id="2" name="Antraštė 1"/>
          <p:cNvSpPr>
            <a:spLocks noGrp="1"/>
          </p:cNvSpPr>
          <p:nvPr>
            <p:ph type="title"/>
          </p:nvPr>
        </p:nvSpPr>
        <p:spPr/>
        <p:txBody>
          <a:bodyPr/>
          <a:lstStyle/>
          <a:p>
            <a:r>
              <a:rPr lang="lt-LT" smtClean="0"/>
              <a:t>Spustelėję redag. ruoš. pavad. stilių</a:t>
            </a:r>
            <a:endParaRPr lang="lt-LT"/>
          </a:p>
        </p:txBody>
      </p:sp>
      <p:sp>
        <p:nvSpPr>
          <p:cNvPr id="3" name="Turinio vietos rezervavimo ženklas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lt-LT" smtClean="0"/>
              <a:t>Spustelėję redag. ruoš. teksto stilių</a:t>
            </a:r>
          </a:p>
          <a:p>
            <a:pPr lvl="1"/>
            <a:r>
              <a:rPr lang="lt-LT" smtClean="0"/>
              <a:t>Antras lygmuo</a:t>
            </a:r>
          </a:p>
          <a:p>
            <a:pPr lvl="2"/>
            <a:r>
              <a:rPr lang="lt-LT" smtClean="0"/>
              <a:t>Trečias lygmuo</a:t>
            </a:r>
          </a:p>
          <a:p>
            <a:pPr lvl="3"/>
            <a:r>
              <a:rPr lang="lt-LT" smtClean="0"/>
              <a:t>Ketvirtas lygmuo</a:t>
            </a:r>
          </a:p>
          <a:p>
            <a:pPr lvl="4"/>
            <a:r>
              <a:rPr lang="lt-LT" smtClean="0"/>
              <a:t>Penktas lygmuo</a:t>
            </a:r>
            <a:endParaRPr lang="lt-LT"/>
          </a:p>
        </p:txBody>
      </p:sp>
      <p:sp>
        <p:nvSpPr>
          <p:cNvPr id="4" name="Turinio vietos rezervavimo ženklas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lt-LT" smtClean="0"/>
              <a:t>Spustelėję redag. ruoš. teksto stilių</a:t>
            </a:r>
          </a:p>
          <a:p>
            <a:pPr lvl="1"/>
            <a:r>
              <a:rPr lang="lt-LT" smtClean="0"/>
              <a:t>Antras lygmuo</a:t>
            </a:r>
          </a:p>
          <a:p>
            <a:pPr lvl="2"/>
            <a:r>
              <a:rPr lang="lt-LT" smtClean="0"/>
              <a:t>Trečias lygmuo</a:t>
            </a:r>
          </a:p>
          <a:p>
            <a:pPr lvl="3"/>
            <a:r>
              <a:rPr lang="lt-LT" smtClean="0"/>
              <a:t>Ketvirtas lygmuo</a:t>
            </a:r>
          </a:p>
          <a:p>
            <a:pPr lvl="4"/>
            <a:r>
              <a:rPr lang="lt-LT" smtClean="0"/>
              <a:t>Penktas lygmuo</a:t>
            </a:r>
            <a:endParaRPr lang="lt-LT"/>
          </a:p>
        </p:txBody>
      </p:sp>
      <p:sp>
        <p:nvSpPr>
          <p:cNvPr id="5" name="Datos vietos rezervavimo ženklas 4"/>
          <p:cNvSpPr>
            <a:spLocks noGrp="1"/>
          </p:cNvSpPr>
          <p:nvPr>
            <p:ph type="dt" sz="half" idx="10"/>
          </p:nvPr>
        </p:nvSpPr>
        <p:spPr/>
        <p:txBody>
          <a:bodyPr/>
          <a:lstStyle/>
          <a:p>
            <a:fld id="{FECB2DF5-FCF8-449F-B5EC-767A7162C2A2}" type="datetimeFigureOut">
              <a:rPr lang="lt-LT" smtClean="0"/>
              <a:t>2023-11-09</a:t>
            </a:fld>
            <a:endParaRPr lang="lt-LT"/>
          </a:p>
        </p:txBody>
      </p:sp>
      <p:sp>
        <p:nvSpPr>
          <p:cNvPr id="6" name="Poraštės vietos rezervavimo ženklas 5"/>
          <p:cNvSpPr>
            <a:spLocks noGrp="1"/>
          </p:cNvSpPr>
          <p:nvPr>
            <p:ph type="ftr" sz="quarter" idx="11"/>
          </p:nvPr>
        </p:nvSpPr>
        <p:spPr/>
        <p:txBody>
          <a:bodyPr/>
          <a:lstStyle/>
          <a:p>
            <a:endParaRPr lang="lt-LT"/>
          </a:p>
        </p:txBody>
      </p:sp>
      <p:sp>
        <p:nvSpPr>
          <p:cNvPr id="7" name="Skaidrės numerio vietos rezervavimo ženklas 6"/>
          <p:cNvSpPr>
            <a:spLocks noGrp="1"/>
          </p:cNvSpPr>
          <p:nvPr>
            <p:ph type="sldNum" sz="quarter" idx="12"/>
          </p:nvPr>
        </p:nvSpPr>
        <p:spPr/>
        <p:txBody>
          <a:bodyPr/>
          <a:lstStyle/>
          <a:p>
            <a:fld id="{B5C03E38-3F5F-4C2E-9BC0-956BCEBEB57D}" type="slidenum">
              <a:rPr lang="lt-LT" smtClean="0"/>
              <a:t>‹#›</a:t>
            </a:fld>
            <a:endParaRPr lang="lt-LT"/>
          </a:p>
        </p:txBody>
      </p:sp>
    </p:spTree>
    <p:extLst>
      <p:ext uri="{BB962C8B-B14F-4D97-AF65-F5344CB8AC3E}">
        <p14:creationId xmlns:p14="http://schemas.microsoft.com/office/powerpoint/2010/main" val="428214611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Lyginimas">
    <p:spTree>
      <p:nvGrpSpPr>
        <p:cNvPr id="1" name=""/>
        <p:cNvGrpSpPr/>
        <p:nvPr/>
      </p:nvGrpSpPr>
      <p:grpSpPr>
        <a:xfrm>
          <a:off x="0" y="0"/>
          <a:ext cx="0" cy="0"/>
          <a:chOff x="0" y="0"/>
          <a:chExt cx="0" cy="0"/>
        </a:xfrm>
      </p:grpSpPr>
      <p:sp>
        <p:nvSpPr>
          <p:cNvPr id="2" name="Antraštė 1"/>
          <p:cNvSpPr>
            <a:spLocks noGrp="1"/>
          </p:cNvSpPr>
          <p:nvPr>
            <p:ph type="title"/>
          </p:nvPr>
        </p:nvSpPr>
        <p:spPr/>
        <p:txBody>
          <a:bodyPr/>
          <a:lstStyle>
            <a:lvl1pPr>
              <a:defRPr/>
            </a:lvl1pPr>
          </a:lstStyle>
          <a:p>
            <a:r>
              <a:rPr lang="lt-LT" smtClean="0"/>
              <a:t>Spustelėję redag. ruoš. pavad. stilių</a:t>
            </a:r>
            <a:endParaRPr lang="lt-LT"/>
          </a:p>
        </p:txBody>
      </p:sp>
      <p:sp>
        <p:nvSpPr>
          <p:cNvPr id="3" name="Teksto vietos rezervavimo ženklas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lt-LT" smtClean="0"/>
              <a:t>Spustelėję redag. ruoš. teksto stilių</a:t>
            </a:r>
          </a:p>
        </p:txBody>
      </p:sp>
      <p:sp>
        <p:nvSpPr>
          <p:cNvPr id="4" name="Turinio vietos rezervavimo ženklas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lt-LT" smtClean="0"/>
              <a:t>Spustelėję redag. ruoš. teksto stilių</a:t>
            </a:r>
          </a:p>
          <a:p>
            <a:pPr lvl="1"/>
            <a:r>
              <a:rPr lang="lt-LT" smtClean="0"/>
              <a:t>Antras lygmuo</a:t>
            </a:r>
          </a:p>
          <a:p>
            <a:pPr lvl="2"/>
            <a:r>
              <a:rPr lang="lt-LT" smtClean="0"/>
              <a:t>Trečias lygmuo</a:t>
            </a:r>
          </a:p>
          <a:p>
            <a:pPr lvl="3"/>
            <a:r>
              <a:rPr lang="lt-LT" smtClean="0"/>
              <a:t>Ketvirtas lygmuo</a:t>
            </a:r>
          </a:p>
          <a:p>
            <a:pPr lvl="4"/>
            <a:r>
              <a:rPr lang="lt-LT" smtClean="0"/>
              <a:t>Penktas lygmuo</a:t>
            </a:r>
            <a:endParaRPr lang="lt-LT"/>
          </a:p>
        </p:txBody>
      </p:sp>
      <p:sp>
        <p:nvSpPr>
          <p:cNvPr id="5" name="Teksto vietos rezervavimo ženklas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lt-LT" smtClean="0"/>
              <a:t>Spustelėję redag. ruoš. teksto stilių</a:t>
            </a:r>
          </a:p>
        </p:txBody>
      </p:sp>
      <p:sp>
        <p:nvSpPr>
          <p:cNvPr id="6" name="Turinio vietos rezervavimo ženklas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lt-LT" smtClean="0"/>
              <a:t>Spustelėję redag. ruoš. teksto stilių</a:t>
            </a:r>
          </a:p>
          <a:p>
            <a:pPr lvl="1"/>
            <a:r>
              <a:rPr lang="lt-LT" smtClean="0"/>
              <a:t>Antras lygmuo</a:t>
            </a:r>
          </a:p>
          <a:p>
            <a:pPr lvl="2"/>
            <a:r>
              <a:rPr lang="lt-LT" smtClean="0"/>
              <a:t>Trečias lygmuo</a:t>
            </a:r>
          </a:p>
          <a:p>
            <a:pPr lvl="3"/>
            <a:r>
              <a:rPr lang="lt-LT" smtClean="0"/>
              <a:t>Ketvirtas lygmuo</a:t>
            </a:r>
          </a:p>
          <a:p>
            <a:pPr lvl="4"/>
            <a:r>
              <a:rPr lang="lt-LT" smtClean="0"/>
              <a:t>Penktas lygmuo</a:t>
            </a:r>
            <a:endParaRPr lang="lt-LT"/>
          </a:p>
        </p:txBody>
      </p:sp>
      <p:sp>
        <p:nvSpPr>
          <p:cNvPr id="7" name="Datos vietos rezervavimo ženklas 6"/>
          <p:cNvSpPr>
            <a:spLocks noGrp="1"/>
          </p:cNvSpPr>
          <p:nvPr>
            <p:ph type="dt" sz="half" idx="10"/>
          </p:nvPr>
        </p:nvSpPr>
        <p:spPr/>
        <p:txBody>
          <a:bodyPr/>
          <a:lstStyle/>
          <a:p>
            <a:fld id="{FECB2DF5-FCF8-449F-B5EC-767A7162C2A2}" type="datetimeFigureOut">
              <a:rPr lang="lt-LT" smtClean="0"/>
              <a:t>2023-11-09</a:t>
            </a:fld>
            <a:endParaRPr lang="lt-LT"/>
          </a:p>
        </p:txBody>
      </p:sp>
      <p:sp>
        <p:nvSpPr>
          <p:cNvPr id="8" name="Poraštės vietos rezervavimo ženklas 7"/>
          <p:cNvSpPr>
            <a:spLocks noGrp="1"/>
          </p:cNvSpPr>
          <p:nvPr>
            <p:ph type="ftr" sz="quarter" idx="11"/>
          </p:nvPr>
        </p:nvSpPr>
        <p:spPr/>
        <p:txBody>
          <a:bodyPr/>
          <a:lstStyle/>
          <a:p>
            <a:endParaRPr lang="lt-LT"/>
          </a:p>
        </p:txBody>
      </p:sp>
      <p:sp>
        <p:nvSpPr>
          <p:cNvPr id="9" name="Skaidrės numerio vietos rezervavimo ženklas 8"/>
          <p:cNvSpPr>
            <a:spLocks noGrp="1"/>
          </p:cNvSpPr>
          <p:nvPr>
            <p:ph type="sldNum" sz="quarter" idx="12"/>
          </p:nvPr>
        </p:nvSpPr>
        <p:spPr/>
        <p:txBody>
          <a:bodyPr/>
          <a:lstStyle/>
          <a:p>
            <a:fld id="{B5C03E38-3F5F-4C2E-9BC0-956BCEBEB57D}" type="slidenum">
              <a:rPr lang="lt-LT" smtClean="0"/>
              <a:t>‹#›</a:t>
            </a:fld>
            <a:endParaRPr lang="lt-LT"/>
          </a:p>
        </p:txBody>
      </p:sp>
    </p:spTree>
    <p:extLst>
      <p:ext uri="{BB962C8B-B14F-4D97-AF65-F5344CB8AC3E}">
        <p14:creationId xmlns:p14="http://schemas.microsoft.com/office/powerpoint/2010/main" val="362473420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k pavadinimas">
    <p:spTree>
      <p:nvGrpSpPr>
        <p:cNvPr id="1" name=""/>
        <p:cNvGrpSpPr/>
        <p:nvPr/>
      </p:nvGrpSpPr>
      <p:grpSpPr>
        <a:xfrm>
          <a:off x="0" y="0"/>
          <a:ext cx="0" cy="0"/>
          <a:chOff x="0" y="0"/>
          <a:chExt cx="0" cy="0"/>
        </a:xfrm>
      </p:grpSpPr>
      <p:sp>
        <p:nvSpPr>
          <p:cNvPr id="2" name="Antraštė 1"/>
          <p:cNvSpPr>
            <a:spLocks noGrp="1"/>
          </p:cNvSpPr>
          <p:nvPr>
            <p:ph type="title"/>
          </p:nvPr>
        </p:nvSpPr>
        <p:spPr/>
        <p:txBody>
          <a:bodyPr/>
          <a:lstStyle/>
          <a:p>
            <a:r>
              <a:rPr lang="lt-LT" smtClean="0"/>
              <a:t>Spustelėję redag. ruoš. pavad. stilių</a:t>
            </a:r>
            <a:endParaRPr lang="lt-LT"/>
          </a:p>
        </p:txBody>
      </p:sp>
      <p:sp>
        <p:nvSpPr>
          <p:cNvPr id="3" name="Datos vietos rezervavimo ženklas 2"/>
          <p:cNvSpPr>
            <a:spLocks noGrp="1"/>
          </p:cNvSpPr>
          <p:nvPr>
            <p:ph type="dt" sz="half" idx="10"/>
          </p:nvPr>
        </p:nvSpPr>
        <p:spPr/>
        <p:txBody>
          <a:bodyPr/>
          <a:lstStyle/>
          <a:p>
            <a:fld id="{FECB2DF5-FCF8-449F-B5EC-767A7162C2A2}" type="datetimeFigureOut">
              <a:rPr lang="lt-LT" smtClean="0"/>
              <a:t>2023-11-09</a:t>
            </a:fld>
            <a:endParaRPr lang="lt-LT"/>
          </a:p>
        </p:txBody>
      </p:sp>
      <p:sp>
        <p:nvSpPr>
          <p:cNvPr id="4" name="Poraštės vietos rezervavimo ženklas 3"/>
          <p:cNvSpPr>
            <a:spLocks noGrp="1"/>
          </p:cNvSpPr>
          <p:nvPr>
            <p:ph type="ftr" sz="quarter" idx="11"/>
          </p:nvPr>
        </p:nvSpPr>
        <p:spPr/>
        <p:txBody>
          <a:bodyPr/>
          <a:lstStyle/>
          <a:p>
            <a:endParaRPr lang="lt-LT"/>
          </a:p>
        </p:txBody>
      </p:sp>
      <p:sp>
        <p:nvSpPr>
          <p:cNvPr id="5" name="Skaidrės numerio vietos rezervavimo ženklas 4"/>
          <p:cNvSpPr>
            <a:spLocks noGrp="1"/>
          </p:cNvSpPr>
          <p:nvPr>
            <p:ph type="sldNum" sz="quarter" idx="12"/>
          </p:nvPr>
        </p:nvSpPr>
        <p:spPr/>
        <p:txBody>
          <a:bodyPr/>
          <a:lstStyle/>
          <a:p>
            <a:fld id="{B5C03E38-3F5F-4C2E-9BC0-956BCEBEB57D}" type="slidenum">
              <a:rPr lang="lt-LT" smtClean="0"/>
              <a:t>‹#›</a:t>
            </a:fld>
            <a:endParaRPr lang="lt-LT"/>
          </a:p>
        </p:txBody>
      </p:sp>
    </p:spTree>
    <p:extLst>
      <p:ext uri="{BB962C8B-B14F-4D97-AF65-F5344CB8AC3E}">
        <p14:creationId xmlns:p14="http://schemas.microsoft.com/office/powerpoint/2010/main" val="78548349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Tuščia">
    <p:spTree>
      <p:nvGrpSpPr>
        <p:cNvPr id="1" name=""/>
        <p:cNvGrpSpPr/>
        <p:nvPr/>
      </p:nvGrpSpPr>
      <p:grpSpPr>
        <a:xfrm>
          <a:off x="0" y="0"/>
          <a:ext cx="0" cy="0"/>
          <a:chOff x="0" y="0"/>
          <a:chExt cx="0" cy="0"/>
        </a:xfrm>
      </p:grpSpPr>
      <p:sp>
        <p:nvSpPr>
          <p:cNvPr id="2" name="Datos vietos rezervavimo ženklas 1"/>
          <p:cNvSpPr>
            <a:spLocks noGrp="1"/>
          </p:cNvSpPr>
          <p:nvPr>
            <p:ph type="dt" sz="half" idx="10"/>
          </p:nvPr>
        </p:nvSpPr>
        <p:spPr/>
        <p:txBody>
          <a:bodyPr/>
          <a:lstStyle/>
          <a:p>
            <a:fld id="{FECB2DF5-FCF8-449F-B5EC-767A7162C2A2}" type="datetimeFigureOut">
              <a:rPr lang="lt-LT" smtClean="0"/>
              <a:t>2023-11-09</a:t>
            </a:fld>
            <a:endParaRPr lang="lt-LT"/>
          </a:p>
        </p:txBody>
      </p:sp>
      <p:sp>
        <p:nvSpPr>
          <p:cNvPr id="3" name="Poraštės vietos rezervavimo ženklas 2"/>
          <p:cNvSpPr>
            <a:spLocks noGrp="1"/>
          </p:cNvSpPr>
          <p:nvPr>
            <p:ph type="ftr" sz="quarter" idx="11"/>
          </p:nvPr>
        </p:nvSpPr>
        <p:spPr/>
        <p:txBody>
          <a:bodyPr/>
          <a:lstStyle/>
          <a:p>
            <a:endParaRPr lang="lt-LT"/>
          </a:p>
        </p:txBody>
      </p:sp>
      <p:sp>
        <p:nvSpPr>
          <p:cNvPr id="4" name="Skaidrės numerio vietos rezervavimo ženklas 3"/>
          <p:cNvSpPr>
            <a:spLocks noGrp="1"/>
          </p:cNvSpPr>
          <p:nvPr>
            <p:ph type="sldNum" sz="quarter" idx="12"/>
          </p:nvPr>
        </p:nvSpPr>
        <p:spPr/>
        <p:txBody>
          <a:bodyPr/>
          <a:lstStyle/>
          <a:p>
            <a:fld id="{B5C03E38-3F5F-4C2E-9BC0-956BCEBEB57D}" type="slidenum">
              <a:rPr lang="lt-LT" smtClean="0"/>
              <a:t>‹#›</a:t>
            </a:fld>
            <a:endParaRPr lang="lt-LT"/>
          </a:p>
        </p:txBody>
      </p:sp>
    </p:spTree>
    <p:extLst>
      <p:ext uri="{BB962C8B-B14F-4D97-AF65-F5344CB8AC3E}">
        <p14:creationId xmlns:p14="http://schemas.microsoft.com/office/powerpoint/2010/main" val="415654839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Turinys ir antraštė">
    <p:spTree>
      <p:nvGrpSpPr>
        <p:cNvPr id="1" name=""/>
        <p:cNvGrpSpPr/>
        <p:nvPr/>
      </p:nvGrpSpPr>
      <p:grpSpPr>
        <a:xfrm>
          <a:off x="0" y="0"/>
          <a:ext cx="0" cy="0"/>
          <a:chOff x="0" y="0"/>
          <a:chExt cx="0" cy="0"/>
        </a:xfrm>
      </p:grpSpPr>
      <p:sp>
        <p:nvSpPr>
          <p:cNvPr id="2" name="Antraštė 1"/>
          <p:cNvSpPr>
            <a:spLocks noGrp="1"/>
          </p:cNvSpPr>
          <p:nvPr>
            <p:ph type="title"/>
          </p:nvPr>
        </p:nvSpPr>
        <p:spPr>
          <a:xfrm>
            <a:off x="457200" y="273050"/>
            <a:ext cx="3008313" cy="1162050"/>
          </a:xfrm>
        </p:spPr>
        <p:txBody>
          <a:bodyPr anchor="b"/>
          <a:lstStyle>
            <a:lvl1pPr algn="l">
              <a:defRPr sz="2000" b="1"/>
            </a:lvl1pPr>
          </a:lstStyle>
          <a:p>
            <a:r>
              <a:rPr lang="lt-LT" smtClean="0"/>
              <a:t>Spustelėję redag. ruoš. pavad. stilių</a:t>
            </a:r>
            <a:endParaRPr lang="lt-LT"/>
          </a:p>
        </p:txBody>
      </p:sp>
      <p:sp>
        <p:nvSpPr>
          <p:cNvPr id="3" name="Turinio vietos rezervavimo ženklas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lt-LT" smtClean="0"/>
              <a:t>Spustelėję redag. ruoš. teksto stilių</a:t>
            </a:r>
          </a:p>
          <a:p>
            <a:pPr lvl="1"/>
            <a:r>
              <a:rPr lang="lt-LT" smtClean="0"/>
              <a:t>Antras lygmuo</a:t>
            </a:r>
          </a:p>
          <a:p>
            <a:pPr lvl="2"/>
            <a:r>
              <a:rPr lang="lt-LT" smtClean="0"/>
              <a:t>Trečias lygmuo</a:t>
            </a:r>
          </a:p>
          <a:p>
            <a:pPr lvl="3"/>
            <a:r>
              <a:rPr lang="lt-LT" smtClean="0"/>
              <a:t>Ketvirtas lygmuo</a:t>
            </a:r>
          </a:p>
          <a:p>
            <a:pPr lvl="4"/>
            <a:r>
              <a:rPr lang="lt-LT" smtClean="0"/>
              <a:t>Penktas lygmuo</a:t>
            </a:r>
            <a:endParaRPr lang="lt-LT"/>
          </a:p>
        </p:txBody>
      </p:sp>
      <p:sp>
        <p:nvSpPr>
          <p:cNvPr id="4" name="Teksto vietos rezervavimo ženklas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lt-LT" smtClean="0"/>
              <a:t>Spustelėję redag. ruoš. teksto stilių</a:t>
            </a:r>
          </a:p>
        </p:txBody>
      </p:sp>
      <p:sp>
        <p:nvSpPr>
          <p:cNvPr id="5" name="Datos vietos rezervavimo ženklas 4"/>
          <p:cNvSpPr>
            <a:spLocks noGrp="1"/>
          </p:cNvSpPr>
          <p:nvPr>
            <p:ph type="dt" sz="half" idx="10"/>
          </p:nvPr>
        </p:nvSpPr>
        <p:spPr/>
        <p:txBody>
          <a:bodyPr/>
          <a:lstStyle/>
          <a:p>
            <a:fld id="{FECB2DF5-FCF8-449F-B5EC-767A7162C2A2}" type="datetimeFigureOut">
              <a:rPr lang="lt-LT" smtClean="0"/>
              <a:t>2023-11-09</a:t>
            </a:fld>
            <a:endParaRPr lang="lt-LT"/>
          </a:p>
        </p:txBody>
      </p:sp>
      <p:sp>
        <p:nvSpPr>
          <p:cNvPr id="6" name="Poraštės vietos rezervavimo ženklas 5"/>
          <p:cNvSpPr>
            <a:spLocks noGrp="1"/>
          </p:cNvSpPr>
          <p:nvPr>
            <p:ph type="ftr" sz="quarter" idx="11"/>
          </p:nvPr>
        </p:nvSpPr>
        <p:spPr/>
        <p:txBody>
          <a:bodyPr/>
          <a:lstStyle/>
          <a:p>
            <a:endParaRPr lang="lt-LT"/>
          </a:p>
        </p:txBody>
      </p:sp>
      <p:sp>
        <p:nvSpPr>
          <p:cNvPr id="7" name="Skaidrės numerio vietos rezervavimo ženklas 6"/>
          <p:cNvSpPr>
            <a:spLocks noGrp="1"/>
          </p:cNvSpPr>
          <p:nvPr>
            <p:ph type="sldNum" sz="quarter" idx="12"/>
          </p:nvPr>
        </p:nvSpPr>
        <p:spPr/>
        <p:txBody>
          <a:bodyPr/>
          <a:lstStyle/>
          <a:p>
            <a:fld id="{B5C03E38-3F5F-4C2E-9BC0-956BCEBEB57D}" type="slidenum">
              <a:rPr lang="lt-LT" smtClean="0"/>
              <a:t>‹#›</a:t>
            </a:fld>
            <a:endParaRPr lang="lt-LT"/>
          </a:p>
        </p:txBody>
      </p:sp>
    </p:spTree>
    <p:extLst>
      <p:ext uri="{BB962C8B-B14F-4D97-AF65-F5344CB8AC3E}">
        <p14:creationId xmlns:p14="http://schemas.microsoft.com/office/powerpoint/2010/main" val="103611079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aveikslėlis ir antraštė">
    <p:spTree>
      <p:nvGrpSpPr>
        <p:cNvPr id="1" name=""/>
        <p:cNvGrpSpPr/>
        <p:nvPr/>
      </p:nvGrpSpPr>
      <p:grpSpPr>
        <a:xfrm>
          <a:off x="0" y="0"/>
          <a:ext cx="0" cy="0"/>
          <a:chOff x="0" y="0"/>
          <a:chExt cx="0" cy="0"/>
        </a:xfrm>
      </p:grpSpPr>
      <p:sp>
        <p:nvSpPr>
          <p:cNvPr id="2" name="Antraštė 1"/>
          <p:cNvSpPr>
            <a:spLocks noGrp="1"/>
          </p:cNvSpPr>
          <p:nvPr>
            <p:ph type="title"/>
          </p:nvPr>
        </p:nvSpPr>
        <p:spPr>
          <a:xfrm>
            <a:off x="1792288" y="4800600"/>
            <a:ext cx="5486400" cy="566738"/>
          </a:xfrm>
        </p:spPr>
        <p:txBody>
          <a:bodyPr anchor="b"/>
          <a:lstStyle>
            <a:lvl1pPr algn="l">
              <a:defRPr sz="2000" b="1"/>
            </a:lvl1pPr>
          </a:lstStyle>
          <a:p>
            <a:r>
              <a:rPr lang="lt-LT" smtClean="0"/>
              <a:t>Spustelėję redag. ruoš. pavad. stilių</a:t>
            </a:r>
            <a:endParaRPr lang="lt-LT"/>
          </a:p>
        </p:txBody>
      </p:sp>
      <p:sp>
        <p:nvSpPr>
          <p:cNvPr id="3" name="Paveikslėlio vietos rezervavimo ženklas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lt-LT"/>
          </a:p>
        </p:txBody>
      </p:sp>
      <p:sp>
        <p:nvSpPr>
          <p:cNvPr id="4" name="Teksto vietos rezervavimo ženklas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lt-LT" smtClean="0"/>
              <a:t>Spustelėję redag. ruoš. teksto stilių</a:t>
            </a:r>
          </a:p>
        </p:txBody>
      </p:sp>
      <p:sp>
        <p:nvSpPr>
          <p:cNvPr id="5" name="Datos vietos rezervavimo ženklas 4"/>
          <p:cNvSpPr>
            <a:spLocks noGrp="1"/>
          </p:cNvSpPr>
          <p:nvPr>
            <p:ph type="dt" sz="half" idx="10"/>
          </p:nvPr>
        </p:nvSpPr>
        <p:spPr/>
        <p:txBody>
          <a:bodyPr/>
          <a:lstStyle/>
          <a:p>
            <a:fld id="{FECB2DF5-FCF8-449F-B5EC-767A7162C2A2}" type="datetimeFigureOut">
              <a:rPr lang="lt-LT" smtClean="0"/>
              <a:t>2023-11-09</a:t>
            </a:fld>
            <a:endParaRPr lang="lt-LT"/>
          </a:p>
        </p:txBody>
      </p:sp>
      <p:sp>
        <p:nvSpPr>
          <p:cNvPr id="6" name="Poraštės vietos rezervavimo ženklas 5"/>
          <p:cNvSpPr>
            <a:spLocks noGrp="1"/>
          </p:cNvSpPr>
          <p:nvPr>
            <p:ph type="ftr" sz="quarter" idx="11"/>
          </p:nvPr>
        </p:nvSpPr>
        <p:spPr/>
        <p:txBody>
          <a:bodyPr/>
          <a:lstStyle/>
          <a:p>
            <a:endParaRPr lang="lt-LT"/>
          </a:p>
        </p:txBody>
      </p:sp>
      <p:sp>
        <p:nvSpPr>
          <p:cNvPr id="7" name="Skaidrės numerio vietos rezervavimo ženklas 6"/>
          <p:cNvSpPr>
            <a:spLocks noGrp="1"/>
          </p:cNvSpPr>
          <p:nvPr>
            <p:ph type="sldNum" sz="quarter" idx="12"/>
          </p:nvPr>
        </p:nvSpPr>
        <p:spPr/>
        <p:txBody>
          <a:bodyPr/>
          <a:lstStyle/>
          <a:p>
            <a:fld id="{B5C03E38-3F5F-4C2E-9BC0-956BCEBEB57D}" type="slidenum">
              <a:rPr lang="lt-LT" smtClean="0"/>
              <a:t>‹#›</a:t>
            </a:fld>
            <a:endParaRPr lang="lt-LT"/>
          </a:p>
        </p:txBody>
      </p:sp>
    </p:spTree>
    <p:extLst>
      <p:ext uri="{BB962C8B-B14F-4D97-AF65-F5344CB8AC3E}">
        <p14:creationId xmlns:p14="http://schemas.microsoft.com/office/powerpoint/2010/main" val="325756304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avadinimo vietos rezervavimo ženklas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lt-LT" smtClean="0"/>
              <a:t>Spustelėję redag. ruoš. pavad. stilių</a:t>
            </a:r>
            <a:endParaRPr lang="lt-LT"/>
          </a:p>
        </p:txBody>
      </p:sp>
      <p:sp>
        <p:nvSpPr>
          <p:cNvPr id="3" name="Teksto vietos rezervavimo ženklas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lt-LT" smtClean="0"/>
              <a:t>Spustelėję redag. ruoš. teksto stilių</a:t>
            </a:r>
          </a:p>
          <a:p>
            <a:pPr lvl="1"/>
            <a:r>
              <a:rPr lang="lt-LT" smtClean="0"/>
              <a:t>Antras lygmuo</a:t>
            </a:r>
          </a:p>
          <a:p>
            <a:pPr lvl="2"/>
            <a:r>
              <a:rPr lang="lt-LT" smtClean="0"/>
              <a:t>Trečias lygmuo</a:t>
            </a:r>
          </a:p>
          <a:p>
            <a:pPr lvl="3"/>
            <a:r>
              <a:rPr lang="lt-LT" smtClean="0"/>
              <a:t>Ketvirtas lygmuo</a:t>
            </a:r>
          </a:p>
          <a:p>
            <a:pPr lvl="4"/>
            <a:r>
              <a:rPr lang="lt-LT" smtClean="0"/>
              <a:t>Penktas lygmuo</a:t>
            </a:r>
            <a:endParaRPr lang="lt-LT"/>
          </a:p>
        </p:txBody>
      </p:sp>
      <p:sp>
        <p:nvSpPr>
          <p:cNvPr id="4" name="Datos vietos rezervavimo ženklas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ECB2DF5-FCF8-449F-B5EC-767A7162C2A2}" type="datetimeFigureOut">
              <a:rPr lang="lt-LT" smtClean="0"/>
              <a:t>2023-11-09</a:t>
            </a:fld>
            <a:endParaRPr lang="lt-LT"/>
          </a:p>
        </p:txBody>
      </p:sp>
      <p:sp>
        <p:nvSpPr>
          <p:cNvPr id="5" name="Poraštės vietos rezervavimo ženklas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lt-LT"/>
          </a:p>
        </p:txBody>
      </p:sp>
      <p:sp>
        <p:nvSpPr>
          <p:cNvPr id="6" name="Skaidrės numerio vietos rezervavimo ženklas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5C03E38-3F5F-4C2E-9BC0-956BCEBEB57D}" type="slidenum">
              <a:rPr lang="lt-LT" smtClean="0"/>
              <a:t>‹#›</a:t>
            </a:fld>
            <a:endParaRPr lang="lt-LT"/>
          </a:p>
        </p:txBody>
      </p:sp>
    </p:spTree>
    <p:extLst>
      <p:ext uri="{BB962C8B-B14F-4D97-AF65-F5344CB8AC3E}">
        <p14:creationId xmlns:p14="http://schemas.microsoft.com/office/powerpoint/2010/main" val="110342890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lt-L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ntraštė 1"/>
          <p:cNvSpPr>
            <a:spLocks noGrp="1"/>
          </p:cNvSpPr>
          <p:nvPr>
            <p:ph type="ctrTitle"/>
          </p:nvPr>
        </p:nvSpPr>
        <p:spPr>
          <a:xfrm>
            <a:off x="827584" y="764704"/>
            <a:ext cx="7702624" cy="4608512"/>
          </a:xfrm>
        </p:spPr>
        <p:txBody>
          <a:bodyPr>
            <a:normAutofit/>
          </a:bodyPr>
          <a:lstStyle/>
          <a:p>
            <a:r>
              <a:rPr lang="lt-LT" b="1" i="1" dirty="0" smtClean="0">
                <a:latin typeface="Times New Roman" panose="02020603050405020304" pitchFamily="18" charset="0"/>
                <a:cs typeface="Times New Roman" panose="02020603050405020304" pitchFamily="18" charset="0"/>
              </a:rPr>
              <a:t>,,Kačiukų“ grupė</a:t>
            </a:r>
            <a:br>
              <a:rPr lang="lt-LT" b="1" i="1" dirty="0" smtClean="0">
                <a:latin typeface="Times New Roman" panose="02020603050405020304" pitchFamily="18" charset="0"/>
                <a:cs typeface="Times New Roman" panose="02020603050405020304" pitchFamily="18" charset="0"/>
              </a:rPr>
            </a:br>
            <a:r>
              <a:rPr lang="lt-LT" b="1" i="1" dirty="0" smtClean="0">
                <a:latin typeface="Times New Roman" panose="02020603050405020304" pitchFamily="18" charset="0"/>
                <a:cs typeface="Times New Roman" panose="02020603050405020304" pitchFamily="18" charset="0"/>
              </a:rPr>
              <a:t>Meninio ugdymo ir emocinės </a:t>
            </a:r>
            <a:r>
              <a:rPr lang="lt-LT" b="1" i="1" dirty="0">
                <a:latin typeface="Times New Roman" panose="02020603050405020304" pitchFamily="18" charset="0"/>
                <a:cs typeface="Times New Roman" panose="02020603050405020304" pitchFamily="18" charset="0"/>
              </a:rPr>
              <a:t>raiškos </a:t>
            </a:r>
            <a:r>
              <a:rPr lang="lt-LT" b="1" i="1" dirty="0" smtClean="0">
                <a:latin typeface="Times New Roman" panose="02020603050405020304" pitchFamily="18" charset="0"/>
                <a:cs typeface="Times New Roman" panose="02020603050405020304" pitchFamily="18" charset="0"/>
              </a:rPr>
              <a:t>projektas</a:t>
            </a:r>
            <a:br>
              <a:rPr lang="lt-LT" b="1" i="1" dirty="0" smtClean="0">
                <a:latin typeface="Times New Roman" panose="02020603050405020304" pitchFamily="18" charset="0"/>
                <a:cs typeface="Times New Roman" panose="02020603050405020304" pitchFamily="18" charset="0"/>
              </a:rPr>
            </a:br>
            <a:r>
              <a:rPr lang="lt-LT" b="1" i="1" dirty="0">
                <a:latin typeface="Times New Roman" panose="02020603050405020304" pitchFamily="18" charset="0"/>
                <a:cs typeface="Times New Roman" panose="02020603050405020304" pitchFamily="18" charset="0"/>
              </a:rPr>
              <a:t/>
            </a:r>
            <a:br>
              <a:rPr lang="lt-LT" b="1" i="1" dirty="0">
                <a:latin typeface="Times New Roman" panose="02020603050405020304" pitchFamily="18" charset="0"/>
                <a:cs typeface="Times New Roman" panose="02020603050405020304" pitchFamily="18" charset="0"/>
              </a:rPr>
            </a:br>
            <a:r>
              <a:rPr lang="lt-LT" b="1" i="1" dirty="0" smtClean="0">
                <a:solidFill>
                  <a:srgbClr val="0070C0"/>
                </a:solidFill>
                <a:latin typeface="Times New Roman" panose="02020603050405020304" pitchFamily="18" charset="0"/>
                <a:cs typeface="Times New Roman" panose="02020603050405020304" pitchFamily="18" charset="0"/>
              </a:rPr>
              <a:t>,,Garsas, garsas, ką girdžiu“</a:t>
            </a:r>
            <a:endParaRPr lang="lt-LT" b="1" i="1" dirty="0">
              <a:solidFill>
                <a:srgbClr val="0070C0"/>
              </a:solidFill>
              <a:latin typeface="Times New Roman" panose="02020603050405020304" pitchFamily="18" charset="0"/>
              <a:cs typeface="Times New Roman" panose="02020603050405020304" pitchFamily="18" charset="0"/>
            </a:endParaRPr>
          </a:p>
        </p:txBody>
      </p:sp>
      <p:sp>
        <p:nvSpPr>
          <p:cNvPr id="3" name="Antrinis pavadinimas 2"/>
          <p:cNvSpPr>
            <a:spLocks noGrp="1"/>
          </p:cNvSpPr>
          <p:nvPr>
            <p:ph type="subTitle" idx="1"/>
          </p:nvPr>
        </p:nvSpPr>
        <p:spPr>
          <a:xfrm>
            <a:off x="1259632" y="3645024"/>
            <a:ext cx="6912768" cy="2256656"/>
          </a:xfrm>
        </p:spPr>
        <p:txBody>
          <a:bodyPr/>
          <a:lstStyle/>
          <a:p>
            <a:endParaRPr lang="lt-LT" dirty="0"/>
          </a:p>
        </p:txBody>
      </p:sp>
    </p:spTree>
    <p:extLst>
      <p:ext uri="{BB962C8B-B14F-4D97-AF65-F5344CB8AC3E}">
        <p14:creationId xmlns:p14="http://schemas.microsoft.com/office/powerpoint/2010/main" val="36369768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ntraštė 1"/>
          <p:cNvSpPr>
            <a:spLocks noGrp="1"/>
          </p:cNvSpPr>
          <p:nvPr>
            <p:ph type="title"/>
          </p:nvPr>
        </p:nvSpPr>
        <p:spPr>
          <a:xfrm>
            <a:off x="467544" y="274638"/>
            <a:ext cx="8219256" cy="1138138"/>
          </a:xfrm>
        </p:spPr>
        <p:txBody>
          <a:bodyPr>
            <a:normAutofit/>
          </a:bodyPr>
          <a:lstStyle/>
          <a:p>
            <a:pPr algn="just"/>
            <a:r>
              <a:rPr lang="lt-LT" sz="1400" dirty="0">
                <a:latin typeface="Times New Roman" panose="02020603050405020304" pitchFamily="18" charset="0"/>
                <a:cs typeface="Times New Roman" panose="02020603050405020304" pitchFamily="18" charset="0"/>
              </a:rPr>
              <a:t> </a:t>
            </a:r>
            <a:r>
              <a:rPr lang="lt-LT" sz="1400" dirty="0" smtClean="0">
                <a:latin typeface="Times New Roman" panose="02020603050405020304" pitchFamily="18" charset="0"/>
                <a:cs typeface="Times New Roman" panose="02020603050405020304" pitchFamily="18" charset="0"/>
              </a:rPr>
              <a:t>              Šiame </a:t>
            </a:r>
            <a:r>
              <a:rPr lang="lt-LT" sz="1400" dirty="0">
                <a:latin typeface="Times New Roman" panose="02020603050405020304" pitchFamily="18" charset="0"/>
                <a:cs typeface="Times New Roman" panose="02020603050405020304" pitchFamily="18" charset="0"/>
              </a:rPr>
              <a:t>projekte vaikučiai susipažino su įvairios formos ir dydžio muzikos instrumentais, tyrinėjo juos ir kartu grojo su mokytojomis. Klausėsi tylios ir garsios muzikos, gebėjo įvardinti, kada muzika garsi, kada tyli, grojo pagal muzikos intensyvumą. Judėjo pagal muzikos ritmą, judesiais imitavo lėtą ir greitą muzikos ritmą.</a:t>
            </a:r>
            <a:br>
              <a:rPr lang="lt-LT" sz="1400" dirty="0">
                <a:latin typeface="Times New Roman" panose="02020603050405020304" pitchFamily="18" charset="0"/>
                <a:cs typeface="Times New Roman" panose="02020603050405020304" pitchFamily="18" charset="0"/>
              </a:rPr>
            </a:br>
            <a:endParaRPr lang="lt-LT" sz="1400" dirty="0">
              <a:latin typeface="Times New Roman" panose="02020603050405020304" pitchFamily="18" charset="0"/>
              <a:cs typeface="Times New Roman" panose="02020603050405020304" pitchFamily="18" charset="0"/>
            </a:endParaRPr>
          </a:p>
        </p:txBody>
      </p:sp>
      <p:pic>
        <p:nvPicPr>
          <p:cNvPr id="1026"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051720" y="1628800"/>
            <a:ext cx="4525963"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64888425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ntraštė 1"/>
          <p:cNvSpPr>
            <a:spLocks noGrp="1"/>
          </p:cNvSpPr>
          <p:nvPr>
            <p:ph type="title"/>
          </p:nvPr>
        </p:nvSpPr>
        <p:spPr>
          <a:xfrm>
            <a:off x="457200" y="764704"/>
            <a:ext cx="8229600" cy="1152128"/>
          </a:xfrm>
        </p:spPr>
        <p:txBody>
          <a:bodyPr>
            <a:normAutofit fontScale="90000"/>
          </a:bodyPr>
          <a:lstStyle/>
          <a:p>
            <a:pPr algn="l"/>
            <a:r>
              <a:rPr lang="lt-LT" sz="1400" dirty="0" smtClean="0">
                <a:latin typeface="Times New Roman" panose="02020603050405020304" pitchFamily="18" charset="0"/>
                <a:cs typeface="Times New Roman" panose="02020603050405020304" pitchFamily="18" charset="0"/>
              </a:rPr>
              <a:t>               </a:t>
            </a:r>
            <a:br>
              <a:rPr lang="lt-LT" sz="1400" dirty="0" smtClean="0">
                <a:latin typeface="Times New Roman" panose="02020603050405020304" pitchFamily="18" charset="0"/>
                <a:cs typeface="Times New Roman" panose="02020603050405020304" pitchFamily="18" charset="0"/>
              </a:rPr>
            </a:br>
            <a:r>
              <a:rPr lang="lt-LT" sz="1400" dirty="0">
                <a:latin typeface="Times New Roman" panose="02020603050405020304" pitchFamily="18" charset="0"/>
                <a:cs typeface="Times New Roman" panose="02020603050405020304" pitchFamily="18" charset="0"/>
              </a:rPr>
              <a:t> </a:t>
            </a:r>
            <a:r>
              <a:rPr lang="lt-LT" sz="1400" dirty="0" smtClean="0">
                <a:latin typeface="Times New Roman" panose="02020603050405020304" pitchFamily="18" charset="0"/>
                <a:cs typeface="Times New Roman" panose="02020603050405020304" pitchFamily="18" charset="0"/>
              </a:rPr>
              <a:t>                             Klausant </a:t>
            </a:r>
            <a:r>
              <a:rPr lang="lt-LT" sz="1400" dirty="0">
                <a:latin typeface="Times New Roman" panose="02020603050405020304" pitchFamily="18" charset="0"/>
                <a:cs typeface="Times New Roman" panose="02020603050405020304" pitchFamily="18" charset="0"/>
              </a:rPr>
              <a:t>įvairių muzikos garsų, lavėjo vaikų klausymo bei dėmesio koncentracija. Prie šio projekto mielai prisidėjo ir meninio ugdymo mokytoja Lijana: padėjo parinkti muzikos kūrinius,  parinko muzikos instrumentus. Vaikai surado ir patyrė daug džiugių emocijų per meninę veiklą. </a:t>
            </a:r>
            <a:br>
              <a:rPr lang="lt-LT" sz="1400" dirty="0">
                <a:latin typeface="Times New Roman" panose="02020603050405020304" pitchFamily="18" charset="0"/>
                <a:cs typeface="Times New Roman" panose="02020603050405020304" pitchFamily="18" charset="0"/>
              </a:rPr>
            </a:br>
            <a:endParaRPr lang="lt-LT" sz="1400" dirty="0">
              <a:latin typeface="Times New Roman" panose="02020603050405020304" pitchFamily="18" charset="0"/>
              <a:cs typeface="Times New Roman" panose="02020603050405020304" pitchFamily="18" charset="0"/>
            </a:endParaRPr>
          </a:p>
        </p:txBody>
      </p:sp>
      <p:pic>
        <p:nvPicPr>
          <p:cNvPr id="4" name="Turinio vietos rezervavimo ženklas 3"/>
          <p:cNvPicPr>
            <a:picLocks noGrp="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547664" y="2780928"/>
            <a:ext cx="6120914" cy="2017951"/>
          </a:xfrm>
          <a:prstGeom prst="rect">
            <a:avLst/>
          </a:prstGeom>
          <a:noFill/>
        </p:spPr>
      </p:pic>
    </p:spTree>
    <p:extLst>
      <p:ext uri="{BB962C8B-B14F-4D97-AF65-F5344CB8AC3E}">
        <p14:creationId xmlns:p14="http://schemas.microsoft.com/office/powerpoint/2010/main" val="331994924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ntraštė 1"/>
          <p:cNvSpPr>
            <a:spLocks noGrp="1"/>
          </p:cNvSpPr>
          <p:nvPr>
            <p:ph type="title"/>
          </p:nvPr>
        </p:nvSpPr>
        <p:spPr/>
        <p:txBody>
          <a:bodyPr/>
          <a:lstStyle/>
          <a:p>
            <a:endParaRPr lang="lt-LT" dirty="0"/>
          </a:p>
        </p:txBody>
      </p:sp>
      <p:sp>
        <p:nvSpPr>
          <p:cNvPr id="3" name="Turinio vietos rezervavimo ženklas 2"/>
          <p:cNvSpPr>
            <a:spLocks noGrp="1"/>
          </p:cNvSpPr>
          <p:nvPr>
            <p:ph idx="1"/>
          </p:nvPr>
        </p:nvSpPr>
        <p:spPr/>
        <p:txBody>
          <a:bodyPr/>
          <a:lstStyle/>
          <a:p>
            <a:pPr marL="0" indent="0">
              <a:buNone/>
            </a:pPr>
            <a:endParaRPr lang="lt-LT" dirty="0" smtClean="0"/>
          </a:p>
          <a:p>
            <a:pPr marL="0" indent="0">
              <a:buNone/>
            </a:pPr>
            <a:endParaRPr lang="lt-LT" dirty="0"/>
          </a:p>
          <a:p>
            <a:pPr marL="0" indent="0">
              <a:buNone/>
            </a:pPr>
            <a:endParaRPr lang="lt-LT" dirty="0" smtClean="0"/>
          </a:p>
          <a:p>
            <a:pPr marL="0" indent="0" algn="ctr">
              <a:buNone/>
            </a:pPr>
            <a:r>
              <a:rPr lang="lt-LT" sz="1800" dirty="0" smtClean="0">
                <a:latin typeface="Times New Roman" panose="02020603050405020304" pitchFamily="18" charset="0"/>
                <a:cs typeface="Times New Roman" panose="02020603050405020304" pitchFamily="18" charset="0"/>
              </a:rPr>
              <a:t>Projektą parengė ir organizavo</a:t>
            </a:r>
          </a:p>
          <a:p>
            <a:pPr marL="0" indent="0" algn="ctr">
              <a:buNone/>
            </a:pPr>
            <a:r>
              <a:rPr lang="lt-LT" sz="1800" dirty="0" smtClean="0">
                <a:latin typeface="Times New Roman" panose="02020603050405020304" pitchFamily="18" charset="0"/>
                <a:cs typeface="Times New Roman" panose="02020603050405020304" pitchFamily="18" charset="0"/>
              </a:rPr>
              <a:t> IU mokytoja Pranė </a:t>
            </a:r>
            <a:r>
              <a:rPr lang="lt-LT" sz="1800" dirty="0" err="1" smtClean="0">
                <a:latin typeface="Times New Roman" panose="02020603050405020304" pitchFamily="18" charset="0"/>
                <a:cs typeface="Times New Roman" panose="02020603050405020304" pitchFamily="18" charset="0"/>
              </a:rPr>
              <a:t>Šilingienė</a:t>
            </a:r>
            <a:r>
              <a:rPr lang="lt-LT" sz="1800" dirty="0" smtClean="0">
                <a:latin typeface="Times New Roman" panose="02020603050405020304" pitchFamily="18" charset="0"/>
                <a:cs typeface="Times New Roman" panose="02020603050405020304" pitchFamily="18" charset="0"/>
              </a:rPr>
              <a:t> ir meninio ugdymo mokytoja Lijana </a:t>
            </a:r>
            <a:r>
              <a:rPr lang="lt-LT" sz="1800" dirty="0" err="1" smtClean="0">
                <a:latin typeface="Times New Roman" panose="02020603050405020304" pitchFamily="18" charset="0"/>
                <a:cs typeface="Times New Roman" panose="02020603050405020304" pitchFamily="18" charset="0"/>
              </a:rPr>
              <a:t>Vedlugienė</a:t>
            </a:r>
            <a:endParaRPr lang="lt-LT" sz="1800" dirty="0" smtClean="0">
              <a:latin typeface="Times New Roman" panose="02020603050405020304" pitchFamily="18" charset="0"/>
              <a:cs typeface="Times New Roman" panose="02020603050405020304" pitchFamily="18" charset="0"/>
            </a:endParaRPr>
          </a:p>
          <a:p>
            <a:pPr marL="0" indent="0" algn="ctr">
              <a:buNone/>
            </a:pPr>
            <a:r>
              <a:rPr lang="lt-LT" sz="1800" dirty="0" smtClean="0">
                <a:latin typeface="Times New Roman" panose="02020603050405020304" pitchFamily="18" charset="0"/>
                <a:cs typeface="Times New Roman" panose="02020603050405020304" pitchFamily="18" charset="0"/>
              </a:rPr>
              <a:t>2023 m.</a:t>
            </a:r>
            <a:endParaRPr lang="lt-LT" sz="18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381411"/>
      </p:ext>
    </p:extLst>
  </p:cSld>
  <p:clrMapOvr>
    <a:masterClrMapping/>
  </p:clrMapOvr>
</p:sld>
</file>

<file path=ppt/theme/theme1.xml><?xml version="1.0" encoding="utf-8"?>
<a:theme xmlns:a="http://schemas.openxmlformats.org/drawingml/2006/main" name="Office tem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203</TotalTime>
  <Words>78</Words>
  <Application>Microsoft Office PowerPoint</Application>
  <PresentationFormat>Demonstracija ekrane (4:3)</PresentationFormat>
  <Paragraphs>9</Paragraphs>
  <Slides>4</Slides>
  <Notes>0</Notes>
  <HiddenSlides>0</HiddenSlides>
  <MMClips>0</MMClips>
  <ScaleCrop>false</ScaleCrop>
  <HeadingPairs>
    <vt:vector size="4" baseType="variant">
      <vt:variant>
        <vt:lpstr>Tema</vt:lpstr>
      </vt:variant>
      <vt:variant>
        <vt:i4>1</vt:i4>
      </vt:variant>
      <vt:variant>
        <vt:lpstr>Skaidrių pavadinimai</vt:lpstr>
      </vt:variant>
      <vt:variant>
        <vt:i4>4</vt:i4>
      </vt:variant>
    </vt:vector>
  </HeadingPairs>
  <TitlesOfParts>
    <vt:vector size="5" baseType="lpstr">
      <vt:lpstr>Office tema</vt:lpstr>
      <vt:lpstr>,,Kačiukų“ grupė Meninio ugdymo ir emocinės raiškos projektas  ,,Garsas, garsas, ką girdžiu“</vt:lpstr>
      <vt:lpstr>               Šiame projekte vaikučiai susipažino su įvairios formos ir dydžio muzikos instrumentais, tyrinėjo juos ir kartu grojo su mokytojomis. Klausėsi tylios ir garsios muzikos, gebėjo įvardinti, kada muzika garsi, kada tyli, grojo pagal muzikos intensyvumą. Judėjo pagal muzikos ritmą, judesiais imitavo lėtą ir greitą muzikos ritmą. </vt:lpstr>
      <vt:lpstr>                                              Klausant įvairių muzikos garsų, lavėjo vaikų klausymo bei dėmesio koncentracija. Prie šio projekto mielai prisidėjo ir meninio ugdymo mokytoja Lijana: padėjo parinkti muzikos kūrinius,  parinko muzikos instrumentus. Vaikai surado ir patyrė daug džiugių emocijų per meninę veiklą.  </vt:lpstr>
      <vt:lpstr>PowerPoint pristatymas</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pristatymas</dc:title>
  <dc:creator>admin</dc:creator>
  <cp:lastModifiedBy>admin</cp:lastModifiedBy>
  <cp:revision>6</cp:revision>
  <dcterms:created xsi:type="dcterms:W3CDTF">2023-11-08T12:12:47Z</dcterms:created>
  <dcterms:modified xsi:type="dcterms:W3CDTF">2023-11-09T12:13:42Z</dcterms:modified>
</cp:coreProperties>
</file>